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4" r:id="rId5"/>
    <p:sldId id="257" r:id="rId6"/>
    <p:sldId id="258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72" r:id="rId16"/>
    <p:sldId id="274" r:id="rId17"/>
  </p:sldIdLst>
  <p:sldSz cx="18288000" cy="10287000"/>
  <p:notesSz cx="6858000" cy="9144000"/>
  <p:embeddedFontLst>
    <p:embeddedFont>
      <p:font typeface="Merriweather Light" panose="020F0502020204030204" pitchFamily="2" charset="0"/>
      <p:regular r:id="rId18"/>
      <p:italic r:id="rId19"/>
    </p:embeddedFont>
    <p:embeddedFont>
      <p:font typeface="Merriweather Sans" pitchFamily="2" charset="0"/>
      <p:regular r:id="rId20"/>
      <p:bold r:id="rId21"/>
      <p:italic r:id="rId22"/>
      <p:boldItalic r:id="rId23"/>
    </p:embeddedFont>
    <p:embeddedFont>
      <p:font typeface="Merriweather Sans Light" panose="020F0502020204030204" pitchFamily="2" charset="0"/>
      <p:regular r:id="rId24"/>
      <p:italic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Nunito Bold" charset="0"/>
      <p:regular r:id="rId30"/>
    </p:embeddedFont>
    <p:embeddedFont>
      <p:font typeface="Nunito Light" pitchFamily="2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kers, Fieke" userId="d08fd92d-8bc1-45fd-a19b-09ab1b595280" providerId="ADAL" clId="{497DB147-D714-42D8-993F-1B7B556B15FE}"/>
    <pc:docChg chg="modSld">
      <pc:chgData name="Donkers, Fieke" userId="d08fd92d-8bc1-45fd-a19b-09ab1b595280" providerId="ADAL" clId="{497DB147-D714-42D8-993F-1B7B556B15FE}" dt="2025-01-20T09:49:16.282" v="1" actId="20577"/>
      <pc:docMkLst>
        <pc:docMk/>
      </pc:docMkLst>
      <pc:sldChg chg="modSp mod">
        <pc:chgData name="Donkers, Fieke" userId="d08fd92d-8bc1-45fd-a19b-09ab1b595280" providerId="ADAL" clId="{497DB147-D714-42D8-993F-1B7B556B15FE}" dt="2025-01-20T09:49:16.282" v="1" actId="20577"/>
        <pc:sldMkLst>
          <pc:docMk/>
          <pc:sldMk cId="950518226" sldId="270"/>
        </pc:sldMkLst>
        <pc:spChg chg="mod">
          <ac:chgData name="Donkers, Fieke" userId="d08fd92d-8bc1-45fd-a19b-09ab1b595280" providerId="ADAL" clId="{497DB147-D714-42D8-993F-1B7B556B15FE}" dt="2025-01-20T09:49:16.282" v="1" actId="20577"/>
          <ac:spMkLst>
            <pc:docMk/>
            <pc:sldMk cId="950518226" sldId="270"/>
            <ac:spMk id="17" creationId="{FF0B173E-7731-35AF-F8FA-BC19FCEE0E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euwsezorgschakels.nl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cHaBEalUJU8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1m6eFEY8v60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4E47E71E-FF2C-D35D-81E3-31246C57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"/>
          <a:stretch/>
        </p:blipFill>
        <p:spPr>
          <a:xfrm>
            <a:off x="-2" y="2"/>
            <a:ext cx="18293019" cy="9148155"/>
          </a:xfrm>
          <a:prstGeom prst="rect">
            <a:avLst/>
          </a:prstGeom>
        </p:spPr>
      </p:pic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73D3616F-49EC-D2F8-B647-191DD94AF1FD}"/>
              </a:ext>
            </a:extLst>
          </p:cNvPr>
          <p:cNvSpPr/>
          <p:nvPr/>
        </p:nvSpPr>
        <p:spPr>
          <a:xfrm>
            <a:off x="2615938" y="2524096"/>
            <a:ext cx="12627206" cy="3823925"/>
          </a:xfrm>
          <a:prstGeom prst="roundRect">
            <a:avLst>
              <a:gd name="adj" fmla="val 10569"/>
            </a:avLst>
          </a:prstGeom>
          <a:solidFill>
            <a:srgbClr val="FFFF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3600B232-C495-44DA-ED8B-3A539B20D55B}"/>
              </a:ext>
            </a:extLst>
          </p:cNvPr>
          <p:cNvGrpSpPr/>
          <p:nvPr/>
        </p:nvGrpSpPr>
        <p:grpSpPr>
          <a:xfrm>
            <a:off x="3264214" y="2621732"/>
            <a:ext cx="16689902" cy="3464055"/>
            <a:chOff x="1221081" y="2427408"/>
            <a:chExt cx="4976519" cy="1032896"/>
          </a:xfrm>
          <a:solidFill>
            <a:schemeClr val="bg1"/>
          </a:solidFill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75D4324B-9D93-2573-27C0-A6AF606DC520}"/>
                </a:ext>
              </a:extLst>
            </p:cNvPr>
            <p:cNvGrpSpPr/>
            <p:nvPr/>
          </p:nvGrpSpPr>
          <p:grpSpPr>
            <a:xfrm>
              <a:off x="1221081" y="2427408"/>
              <a:ext cx="1054777" cy="1032896"/>
              <a:chOff x="1115218" y="2639218"/>
              <a:chExt cx="2737341" cy="2680557"/>
            </a:xfrm>
            <a:grpFill/>
          </p:grpSpPr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43F57ECB-99E3-CF2C-085B-8F68650B331C}"/>
                  </a:ext>
                </a:extLst>
              </p:cNvPr>
              <p:cNvSpPr/>
              <p:nvPr/>
            </p:nvSpPr>
            <p:spPr>
              <a:xfrm>
                <a:off x="2370056" y="2639218"/>
                <a:ext cx="1482503" cy="1328999"/>
              </a:xfrm>
              <a:custGeom>
                <a:avLst/>
                <a:gdLst>
                  <a:gd name="connsiteX0" fmla="*/ 151171 w 1482503"/>
                  <a:gd name="connsiteY0" fmla="*/ 938506 h 1328999"/>
                  <a:gd name="connsiteX1" fmla="*/ 151171 w 1482503"/>
                  <a:gd name="connsiteY1" fmla="*/ 938506 h 1328999"/>
                  <a:gd name="connsiteX2" fmla="*/ 370143 w 1482503"/>
                  <a:gd name="connsiteY2" fmla="*/ 1029129 h 1328999"/>
                  <a:gd name="connsiteX3" fmla="*/ 644511 w 1482503"/>
                  <a:gd name="connsiteY3" fmla="*/ 783091 h 1328999"/>
                  <a:gd name="connsiteX4" fmla="*/ 871094 w 1482503"/>
                  <a:gd name="connsiteY4" fmla="*/ 943562 h 1328999"/>
                  <a:gd name="connsiteX5" fmla="*/ 825588 w 1482503"/>
                  <a:gd name="connsiteY5" fmla="*/ 1217763 h 1328999"/>
                  <a:gd name="connsiteX6" fmla="*/ 1089288 w 1482503"/>
                  <a:gd name="connsiteY6" fmla="*/ 1327055 h 1328999"/>
                  <a:gd name="connsiteX7" fmla="*/ 1093955 w 1482503"/>
                  <a:gd name="connsiteY7" fmla="*/ 1328999 h 1328999"/>
                  <a:gd name="connsiteX8" fmla="*/ 1482504 w 1482503"/>
                  <a:gd name="connsiteY8" fmla="*/ 388938 h 1328999"/>
                  <a:gd name="connsiteX9" fmla="*/ 539719 w 1482503"/>
                  <a:gd name="connsiteY9" fmla="*/ 0 h 1328999"/>
                  <a:gd name="connsiteX10" fmla="*/ 393090 w 1482503"/>
                  <a:gd name="connsiteY10" fmla="*/ 360545 h 1328999"/>
                  <a:gd name="connsiteX11" fmla="*/ 393090 w 1482503"/>
                  <a:gd name="connsiteY11" fmla="*/ 360545 h 1328999"/>
                  <a:gd name="connsiteX12" fmla="*/ 381811 w 1482503"/>
                  <a:gd name="connsiteY12" fmla="*/ 387382 h 1328999"/>
                  <a:gd name="connsiteX13" fmla="*/ 378699 w 1482503"/>
                  <a:gd name="connsiteY13" fmla="*/ 374936 h 1328999"/>
                  <a:gd name="connsiteX14" fmla="*/ 115000 w 1482503"/>
                  <a:gd name="connsiteY14" fmla="*/ 265644 h 1328999"/>
                  <a:gd name="connsiteX15" fmla="*/ 11153 w 1482503"/>
                  <a:gd name="connsiteY15" fmla="*/ 364046 h 1328999"/>
                  <a:gd name="connsiteX16" fmla="*/ 135578 w 1482503"/>
                  <a:gd name="connsiteY16" fmla="*/ 620363 h 1328999"/>
                  <a:gd name="connsiteX17" fmla="*/ 278742 w 1482503"/>
                  <a:gd name="connsiteY17" fmla="*/ 616077 h 1328999"/>
                  <a:gd name="connsiteX18" fmla="*/ 291188 w 1482503"/>
                  <a:gd name="connsiteY18" fmla="*/ 611021 h 1328999"/>
                  <a:gd name="connsiteX19" fmla="*/ 283799 w 1482503"/>
                  <a:gd name="connsiteY19" fmla="*/ 628912 h 1328999"/>
                  <a:gd name="connsiteX20" fmla="*/ 283799 w 1482503"/>
                  <a:gd name="connsiteY20" fmla="*/ 628912 h 132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82503" h="1328999">
                    <a:moveTo>
                      <a:pt x="151171" y="938506"/>
                    </a:moveTo>
                    <a:lnTo>
                      <a:pt x="151171" y="938506"/>
                    </a:lnTo>
                    <a:lnTo>
                      <a:pt x="370143" y="1029129"/>
                    </a:lnTo>
                    <a:cubicBezTo>
                      <a:pt x="377964" y="885424"/>
                      <a:pt x="500802" y="775269"/>
                      <a:pt x="644511" y="783091"/>
                    </a:cubicBezTo>
                    <a:cubicBezTo>
                      <a:pt x="744620" y="788540"/>
                      <a:pt x="832726" y="850937"/>
                      <a:pt x="871094" y="943562"/>
                    </a:cubicBezTo>
                    <a:cubicBezTo>
                      <a:pt x="908218" y="1036301"/>
                      <a:pt x="890677" y="1141987"/>
                      <a:pt x="825588" y="1217763"/>
                    </a:cubicBezTo>
                    <a:lnTo>
                      <a:pt x="1089288" y="1327055"/>
                    </a:lnTo>
                    <a:lnTo>
                      <a:pt x="1093955" y="1328999"/>
                    </a:lnTo>
                    <a:lnTo>
                      <a:pt x="1482504" y="388938"/>
                    </a:lnTo>
                    <a:lnTo>
                      <a:pt x="539719" y="0"/>
                    </a:lnTo>
                    <a:lnTo>
                      <a:pt x="393090" y="360545"/>
                    </a:lnTo>
                    <a:lnTo>
                      <a:pt x="393090" y="360545"/>
                    </a:lnTo>
                    <a:lnTo>
                      <a:pt x="381811" y="387382"/>
                    </a:lnTo>
                    <a:lnTo>
                      <a:pt x="378699" y="374936"/>
                    </a:lnTo>
                    <a:cubicBezTo>
                      <a:pt x="335889" y="272108"/>
                      <a:pt x="217998" y="223246"/>
                      <a:pt x="115000" y="265644"/>
                    </a:cubicBezTo>
                    <a:cubicBezTo>
                      <a:pt x="69844" y="285142"/>
                      <a:pt x="33051" y="320002"/>
                      <a:pt x="11153" y="364046"/>
                    </a:cubicBezTo>
                    <a:cubicBezTo>
                      <a:pt x="-25267" y="469183"/>
                      <a:pt x="30437" y="583943"/>
                      <a:pt x="135578" y="620363"/>
                    </a:cubicBezTo>
                    <a:cubicBezTo>
                      <a:pt x="182212" y="636520"/>
                      <a:pt x="233155" y="634995"/>
                      <a:pt x="278742" y="616077"/>
                    </a:cubicBezTo>
                    <a:lnTo>
                      <a:pt x="291188" y="611021"/>
                    </a:lnTo>
                    <a:lnTo>
                      <a:pt x="283799" y="628912"/>
                    </a:lnTo>
                    <a:lnTo>
                      <a:pt x="283799" y="628912"/>
                    </a:lnTo>
                    <a:close/>
                  </a:path>
                </a:pathLst>
              </a:custGeom>
              <a:solidFill>
                <a:srgbClr val="6FA0A5"/>
              </a:solidFill>
              <a:ln w="38894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nl-NL" sz="27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Vrije vorm: vorm 6">
                <a:extLst>
                  <a:ext uri="{FF2B5EF4-FFF2-40B4-BE49-F238E27FC236}">
                    <a16:creationId xmlns:a16="http://schemas.microsoft.com/office/drawing/2014/main" id="{DE9D63DB-B6EC-7971-8457-95C293C80E17}"/>
                  </a:ext>
                </a:extLst>
              </p:cNvPr>
              <p:cNvSpPr/>
              <p:nvPr/>
            </p:nvSpPr>
            <p:spPr>
              <a:xfrm>
                <a:off x="1115218" y="4308538"/>
                <a:ext cx="1441039" cy="1011237"/>
              </a:xfrm>
              <a:custGeom>
                <a:avLst/>
                <a:gdLst>
                  <a:gd name="connsiteX0" fmla="*/ 1307608 w 1441039"/>
                  <a:gd name="connsiteY0" fmla="*/ 648748 h 1011237"/>
                  <a:gd name="connsiteX1" fmla="*/ 1431142 w 1441039"/>
                  <a:gd name="connsiteY1" fmla="*/ 403033 h 1011237"/>
                  <a:gd name="connsiteX2" fmla="*/ 1185427 w 1441039"/>
                  <a:gd name="connsiteY2" fmla="*/ 279498 h 1011237"/>
                  <a:gd name="connsiteX3" fmla="*/ 1089025 w 1441039"/>
                  <a:gd name="connsiteY3" fmla="*/ 350044 h 1011237"/>
                  <a:gd name="connsiteX4" fmla="*/ 1089025 w 1441039"/>
                  <a:gd name="connsiteY4" fmla="*/ 0 h 1011237"/>
                  <a:gd name="connsiteX5" fmla="*/ 852940 w 1441039"/>
                  <a:gd name="connsiteY5" fmla="*/ 0 h 1011237"/>
                  <a:gd name="connsiteX6" fmla="*/ 855663 w 1441039"/>
                  <a:gd name="connsiteY6" fmla="*/ 38894 h 1011237"/>
                  <a:gd name="connsiteX7" fmla="*/ 544513 w 1441039"/>
                  <a:gd name="connsiteY7" fmla="*/ 350044 h 1011237"/>
                  <a:gd name="connsiteX8" fmla="*/ 233363 w 1441039"/>
                  <a:gd name="connsiteY8" fmla="*/ 38894 h 1011237"/>
                  <a:gd name="connsiteX9" fmla="*/ 236085 w 1441039"/>
                  <a:gd name="connsiteY9" fmla="*/ 0 h 1011237"/>
                  <a:gd name="connsiteX10" fmla="*/ 0 w 1441039"/>
                  <a:gd name="connsiteY10" fmla="*/ 0 h 1011237"/>
                  <a:gd name="connsiteX11" fmla="*/ 0 w 1441039"/>
                  <a:gd name="connsiteY11" fmla="*/ 1011238 h 1011237"/>
                  <a:gd name="connsiteX12" fmla="*/ 1089025 w 1441039"/>
                  <a:gd name="connsiteY12" fmla="*/ 1011238 h 1011237"/>
                  <a:gd name="connsiteX13" fmla="*/ 1089025 w 1441039"/>
                  <a:gd name="connsiteY13" fmla="*/ 583406 h 1011237"/>
                  <a:gd name="connsiteX14" fmla="*/ 1103027 w 1441039"/>
                  <a:gd name="connsiteY14" fmla="*/ 600520 h 1011237"/>
                  <a:gd name="connsiteX15" fmla="*/ 1110417 w 1441039"/>
                  <a:gd name="connsiteY15" fmla="*/ 611799 h 1011237"/>
                  <a:gd name="connsiteX16" fmla="*/ 1283494 w 1441039"/>
                  <a:gd name="connsiteY16" fmla="*/ 656527 h 1011237"/>
                  <a:gd name="connsiteX17" fmla="*/ 1302552 w 1441039"/>
                  <a:gd name="connsiteY17" fmla="*/ 650693 h 10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41039" h="1011237">
                    <a:moveTo>
                      <a:pt x="1307608" y="648748"/>
                    </a:moveTo>
                    <a:cubicBezTo>
                      <a:pt x="1409572" y="615007"/>
                      <a:pt x="1464883" y="504997"/>
                      <a:pt x="1431142" y="403033"/>
                    </a:cubicBezTo>
                    <a:cubicBezTo>
                      <a:pt x="1397402" y="301069"/>
                      <a:pt x="1287391" y="245762"/>
                      <a:pt x="1185427" y="279498"/>
                    </a:cubicBezTo>
                    <a:cubicBezTo>
                      <a:pt x="1146689" y="292318"/>
                      <a:pt x="1112960" y="316996"/>
                      <a:pt x="1089025" y="350044"/>
                    </a:cubicBezTo>
                    <a:lnTo>
                      <a:pt x="1089025" y="0"/>
                    </a:lnTo>
                    <a:lnTo>
                      <a:pt x="852940" y="0"/>
                    </a:lnTo>
                    <a:cubicBezTo>
                      <a:pt x="854647" y="12897"/>
                      <a:pt x="855557" y="25884"/>
                      <a:pt x="855663" y="38894"/>
                    </a:cubicBezTo>
                    <a:cubicBezTo>
                      <a:pt x="855663" y="210738"/>
                      <a:pt x="716357" y="350044"/>
                      <a:pt x="544513" y="350044"/>
                    </a:cubicBezTo>
                    <a:cubicBezTo>
                      <a:pt x="372668" y="350044"/>
                      <a:pt x="233363" y="210738"/>
                      <a:pt x="233363" y="38894"/>
                    </a:cubicBezTo>
                    <a:cubicBezTo>
                      <a:pt x="233468" y="25884"/>
                      <a:pt x="234378" y="12897"/>
                      <a:pt x="236085" y="0"/>
                    </a:cubicBezTo>
                    <a:lnTo>
                      <a:pt x="0" y="0"/>
                    </a:lnTo>
                    <a:lnTo>
                      <a:pt x="0" y="1011238"/>
                    </a:lnTo>
                    <a:lnTo>
                      <a:pt x="1089025" y="1011238"/>
                    </a:lnTo>
                    <a:lnTo>
                      <a:pt x="1089025" y="583406"/>
                    </a:lnTo>
                    <a:cubicBezTo>
                      <a:pt x="1093362" y="589377"/>
                      <a:pt x="1098037" y="595090"/>
                      <a:pt x="1103027" y="600520"/>
                    </a:cubicBezTo>
                    <a:cubicBezTo>
                      <a:pt x="1105123" y="604506"/>
                      <a:pt x="1107597" y="608283"/>
                      <a:pt x="1110417" y="611799"/>
                    </a:cubicBezTo>
                    <a:cubicBezTo>
                      <a:pt x="1156389" y="655823"/>
                      <a:pt x="1221948" y="672769"/>
                      <a:pt x="1283494" y="656527"/>
                    </a:cubicBezTo>
                    <a:cubicBezTo>
                      <a:pt x="1290106" y="656527"/>
                      <a:pt x="1296329" y="652637"/>
                      <a:pt x="1302552" y="650693"/>
                    </a:cubicBezTo>
                    <a:close/>
                  </a:path>
                </a:pathLst>
              </a:custGeom>
              <a:solidFill>
                <a:srgbClr val="B16B76"/>
              </a:solidFill>
              <a:ln w="38894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nl-NL" sz="27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Vrije vorm: vorm 7">
                <a:extLst>
                  <a:ext uri="{FF2B5EF4-FFF2-40B4-BE49-F238E27FC236}">
                    <a16:creationId xmlns:a16="http://schemas.microsoft.com/office/drawing/2014/main" id="{66D04BD5-5CFF-A2B2-F231-4AA29B3037EF}"/>
                  </a:ext>
                </a:extLst>
              </p:cNvPr>
              <p:cNvSpPr/>
              <p:nvPr/>
            </p:nvSpPr>
            <p:spPr>
              <a:xfrm>
                <a:off x="2320925" y="3960095"/>
                <a:ext cx="1011237" cy="1358902"/>
              </a:xfrm>
              <a:custGeom>
                <a:avLst/>
                <a:gdLst>
                  <a:gd name="connsiteX0" fmla="*/ 583406 w 1011237"/>
                  <a:gd name="connsiteY0" fmla="*/ 347665 h 1358902"/>
                  <a:gd name="connsiteX1" fmla="*/ 600519 w 1011237"/>
                  <a:gd name="connsiteY1" fmla="*/ 333274 h 1358902"/>
                  <a:gd name="connsiteX2" fmla="*/ 611799 w 1011237"/>
                  <a:gd name="connsiteY2" fmla="*/ 325885 h 1358902"/>
                  <a:gd name="connsiteX3" fmla="*/ 653026 w 1011237"/>
                  <a:gd name="connsiteY3" fmla="*/ 134916 h 1358902"/>
                  <a:gd name="connsiteX4" fmla="*/ 653026 w 1011237"/>
                  <a:gd name="connsiteY4" fmla="*/ 129082 h 1358902"/>
                  <a:gd name="connsiteX5" fmla="*/ 404460 w 1011237"/>
                  <a:gd name="connsiteY5" fmla="*/ 11394 h 1358902"/>
                  <a:gd name="connsiteX6" fmla="*/ 286771 w 1011237"/>
                  <a:gd name="connsiteY6" fmla="*/ 259960 h 1358902"/>
                  <a:gd name="connsiteX7" fmla="*/ 350044 w 1011237"/>
                  <a:gd name="connsiteY7" fmla="*/ 347665 h 1358902"/>
                  <a:gd name="connsiteX8" fmla="*/ 0 w 1011237"/>
                  <a:gd name="connsiteY8" fmla="*/ 347665 h 1358902"/>
                  <a:gd name="connsiteX9" fmla="*/ 0 w 1011237"/>
                  <a:gd name="connsiteY9" fmla="*/ 507129 h 1358902"/>
                  <a:gd name="connsiteX10" fmla="*/ 38894 w 1011237"/>
                  <a:gd name="connsiteY10" fmla="*/ 504796 h 1358902"/>
                  <a:gd name="connsiteX11" fmla="*/ 350044 w 1011237"/>
                  <a:gd name="connsiteY11" fmla="*/ 815946 h 1358902"/>
                  <a:gd name="connsiteX12" fmla="*/ 38894 w 1011237"/>
                  <a:gd name="connsiteY12" fmla="*/ 1127096 h 1358902"/>
                  <a:gd name="connsiteX13" fmla="*/ 0 w 1011237"/>
                  <a:gd name="connsiteY13" fmla="*/ 1124373 h 1358902"/>
                  <a:gd name="connsiteX14" fmla="*/ 0 w 1011237"/>
                  <a:gd name="connsiteY14" fmla="*/ 1358903 h 1358902"/>
                  <a:gd name="connsiteX15" fmla="*/ 1011238 w 1011237"/>
                  <a:gd name="connsiteY15" fmla="*/ 1358903 h 1358902"/>
                  <a:gd name="connsiteX16" fmla="*/ 1011238 w 1011237"/>
                  <a:gd name="connsiteY16" fmla="*/ 347665 h 135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1237" h="1358902">
                    <a:moveTo>
                      <a:pt x="583406" y="347665"/>
                    </a:moveTo>
                    <a:cubicBezTo>
                      <a:pt x="589443" y="343274"/>
                      <a:pt x="595160" y="338467"/>
                      <a:pt x="600519" y="333274"/>
                    </a:cubicBezTo>
                    <a:cubicBezTo>
                      <a:pt x="604767" y="331652"/>
                      <a:pt x="608617" y="329132"/>
                      <a:pt x="611799" y="325885"/>
                    </a:cubicBezTo>
                    <a:cubicBezTo>
                      <a:pt x="659607" y="274650"/>
                      <a:pt x="675437" y="201312"/>
                      <a:pt x="653026" y="134916"/>
                    </a:cubicBezTo>
                    <a:lnTo>
                      <a:pt x="653026" y="129082"/>
                    </a:lnTo>
                    <a:cubicBezTo>
                      <a:pt x="616886" y="27943"/>
                      <a:pt x="505599" y="-24746"/>
                      <a:pt x="404460" y="11394"/>
                    </a:cubicBezTo>
                    <a:cubicBezTo>
                      <a:pt x="303321" y="47534"/>
                      <a:pt x="250631" y="158820"/>
                      <a:pt x="286771" y="259960"/>
                    </a:cubicBezTo>
                    <a:cubicBezTo>
                      <a:pt x="299143" y="294591"/>
                      <a:pt x="321084" y="325002"/>
                      <a:pt x="350044" y="347665"/>
                    </a:cubicBezTo>
                    <a:lnTo>
                      <a:pt x="0" y="347665"/>
                    </a:lnTo>
                    <a:lnTo>
                      <a:pt x="0" y="507129"/>
                    </a:lnTo>
                    <a:cubicBezTo>
                      <a:pt x="12905" y="505566"/>
                      <a:pt x="25895" y="504788"/>
                      <a:pt x="38894" y="504796"/>
                    </a:cubicBezTo>
                    <a:cubicBezTo>
                      <a:pt x="210738" y="504796"/>
                      <a:pt x="350044" y="644102"/>
                      <a:pt x="350044" y="815946"/>
                    </a:cubicBezTo>
                    <a:cubicBezTo>
                      <a:pt x="350044" y="987790"/>
                      <a:pt x="210738" y="1127096"/>
                      <a:pt x="38894" y="1127096"/>
                    </a:cubicBezTo>
                    <a:cubicBezTo>
                      <a:pt x="25888" y="1126975"/>
                      <a:pt x="12897" y="1126069"/>
                      <a:pt x="0" y="1124373"/>
                    </a:cubicBezTo>
                    <a:lnTo>
                      <a:pt x="0" y="1358903"/>
                    </a:lnTo>
                    <a:lnTo>
                      <a:pt x="1011238" y="1358903"/>
                    </a:lnTo>
                    <a:lnTo>
                      <a:pt x="1011238" y="347665"/>
                    </a:lnTo>
                    <a:close/>
                  </a:path>
                </a:pathLst>
              </a:custGeom>
              <a:solidFill>
                <a:srgbClr val="7D859F"/>
              </a:solidFill>
              <a:ln w="38894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nl-NL" sz="27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73C63B6D-EDE0-C2F6-EFE3-B36C267A1308}"/>
                  </a:ext>
                </a:extLst>
              </p:cNvPr>
              <p:cNvSpPr/>
              <p:nvPr/>
            </p:nvSpPr>
            <p:spPr>
              <a:xfrm>
                <a:off x="1115218" y="3102054"/>
                <a:ext cx="1089025" cy="1439068"/>
              </a:xfrm>
              <a:custGeom>
                <a:avLst/>
                <a:gdLst>
                  <a:gd name="connsiteX0" fmla="*/ 1089025 w 1089025"/>
                  <a:gd name="connsiteY0" fmla="*/ 403717 h 1439068"/>
                  <a:gd name="connsiteX1" fmla="*/ 1089025 w 1089025"/>
                  <a:gd name="connsiteY1" fmla="*/ 0 h 1439068"/>
                  <a:gd name="connsiteX2" fmla="*/ 0 w 1089025"/>
                  <a:gd name="connsiteY2" fmla="*/ 0 h 1439068"/>
                  <a:gd name="connsiteX3" fmla="*/ 0 w 1089025"/>
                  <a:gd name="connsiteY3" fmla="*/ 1089025 h 1439068"/>
                  <a:gd name="connsiteX4" fmla="*/ 427831 w 1089025"/>
                  <a:gd name="connsiteY4" fmla="*/ 1089025 h 1439068"/>
                  <a:gd name="connsiteX5" fmla="*/ 350044 w 1089025"/>
                  <a:gd name="connsiteY5" fmla="*/ 1244600 h 1439068"/>
                  <a:gd name="connsiteX6" fmla="*/ 544513 w 1089025"/>
                  <a:gd name="connsiteY6" fmla="*/ 1439069 h 1439068"/>
                  <a:gd name="connsiteX7" fmla="*/ 738981 w 1089025"/>
                  <a:gd name="connsiteY7" fmla="*/ 1244600 h 1439068"/>
                  <a:gd name="connsiteX8" fmla="*/ 661194 w 1089025"/>
                  <a:gd name="connsiteY8" fmla="*/ 1089025 h 1439068"/>
                  <a:gd name="connsiteX9" fmla="*/ 1089025 w 1089025"/>
                  <a:gd name="connsiteY9" fmla="*/ 1089025 h 1439068"/>
                  <a:gd name="connsiteX10" fmla="*/ 1089025 w 1089025"/>
                  <a:gd name="connsiteY10" fmla="*/ 689197 h 1439068"/>
                  <a:gd name="connsiteX11" fmla="*/ 791488 w 1089025"/>
                  <a:gd name="connsiteY11" fmla="*/ 689197 h 1439068"/>
                  <a:gd name="connsiteX12" fmla="*/ 788159 w 1089025"/>
                  <a:gd name="connsiteY12" fmla="*/ 407046 h 1439068"/>
                  <a:gd name="connsiteX13" fmla="*/ 791488 w 1089025"/>
                  <a:gd name="connsiteY13" fmla="*/ 403717 h 1439068"/>
                  <a:gd name="connsiteX14" fmla="*/ 1089025 w 1089025"/>
                  <a:gd name="connsiteY14" fmla="*/ 403717 h 143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9025" h="1439068">
                    <a:moveTo>
                      <a:pt x="1089025" y="403717"/>
                    </a:moveTo>
                    <a:lnTo>
                      <a:pt x="1089025" y="0"/>
                    </a:lnTo>
                    <a:lnTo>
                      <a:pt x="0" y="0"/>
                    </a:lnTo>
                    <a:lnTo>
                      <a:pt x="0" y="1089025"/>
                    </a:lnTo>
                    <a:lnTo>
                      <a:pt x="427831" y="1089025"/>
                    </a:lnTo>
                    <a:cubicBezTo>
                      <a:pt x="378864" y="1125752"/>
                      <a:pt x="350044" y="1183389"/>
                      <a:pt x="350044" y="1244600"/>
                    </a:cubicBezTo>
                    <a:cubicBezTo>
                      <a:pt x="350044" y="1352001"/>
                      <a:pt x="437111" y="1439069"/>
                      <a:pt x="544513" y="1439069"/>
                    </a:cubicBezTo>
                    <a:cubicBezTo>
                      <a:pt x="651914" y="1439069"/>
                      <a:pt x="738981" y="1352001"/>
                      <a:pt x="738981" y="1244600"/>
                    </a:cubicBezTo>
                    <a:cubicBezTo>
                      <a:pt x="738981" y="1183389"/>
                      <a:pt x="710161" y="1125752"/>
                      <a:pt x="661194" y="1089025"/>
                    </a:cubicBezTo>
                    <a:lnTo>
                      <a:pt x="1089025" y="1089025"/>
                    </a:lnTo>
                    <a:lnTo>
                      <a:pt x="1089025" y="689197"/>
                    </a:lnTo>
                    <a:cubicBezTo>
                      <a:pt x="1005376" y="767689"/>
                      <a:pt x="875137" y="767689"/>
                      <a:pt x="791488" y="689197"/>
                    </a:cubicBezTo>
                    <a:cubicBezTo>
                      <a:pt x="712654" y="612203"/>
                      <a:pt x="711164" y="485880"/>
                      <a:pt x="788159" y="407046"/>
                    </a:cubicBezTo>
                    <a:cubicBezTo>
                      <a:pt x="789255" y="405922"/>
                      <a:pt x="790364" y="404814"/>
                      <a:pt x="791488" y="403717"/>
                    </a:cubicBezTo>
                    <a:cubicBezTo>
                      <a:pt x="875137" y="325226"/>
                      <a:pt x="1005376" y="325226"/>
                      <a:pt x="1089025" y="403717"/>
                    </a:cubicBezTo>
                    <a:close/>
                  </a:path>
                </a:pathLst>
              </a:custGeom>
              <a:solidFill>
                <a:srgbClr val="EFC03B"/>
              </a:solidFill>
              <a:ln w="38894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nl-NL" sz="27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1A345FD2-EC51-CE10-E14E-1A06403B9795}"/>
                </a:ext>
              </a:extLst>
            </p:cNvPr>
            <p:cNvSpPr txBox="1"/>
            <p:nvPr/>
          </p:nvSpPr>
          <p:spPr>
            <a:xfrm>
              <a:off x="2275858" y="3007390"/>
              <a:ext cx="3921742" cy="36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5400" dirty="0">
                  <a:solidFill>
                    <a:srgbClr val="82AC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 Sans" pitchFamily="2" charset="0"/>
                </a:rPr>
                <a:t>Palliatieve Zorg Zeeland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38F4025-738B-8F67-8ADF-CDF9EAF302D0}"/>
                </a:ext>
              </a:extLst>
            </p:cNvPr>
            <p:cNvSpPr txBox="1"/>
            <p:nvPr/>
          </p:nvSpPr>
          <p:spPr>
            <a:xfrm>
              <a:off x="2275858" y="2482599"/>
              <a:ext cx="3921742" cy="58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9000" spc="900" dirty="0">
                  <a:solidFill>
                    <a:srgbClr val="82AC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 Sans" pitchFamily="2" charset="0"/>
                </a:rPr>
                <a:t>ESCAPESPEL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8163D378-D626-EF64-B122-8D76A4522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088" y="9250067"/>
            <a:ext cx="4941236" cy="9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7258-CC0A-D7AF-C22D-34C4DCF4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Antwoorden</a:t>
            </a:r>
          </a:p>
        </p:txBody>
      </p:sp>
      <p:pic>
        <p:nvPicPr>
          <p:cNvPr id="5" name="Afbeelding 4" descr="Afbeelding met schermopname, tekenfilm, wit, kunst&#10;&#10;Automatisch gegenereerde beschrijving">
            <a:extLst>
              <a:ext uri="{FF2B5EF4-FFF2-40B4-BE49-F238E27FC236}">
                <a16:creationId xmlns:a16="http://schemas.microsoft.com/office/drawing/2014/main" id="{82F7716E-5AB3-3E92-7D15-F7C46D6BB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4" y="6505053"/>
            <a:ext cx="3402000" cy="965979"/>
          </a:xfrm>
          <a:prstGeom prst="rect">
            <a:avLst/>
          </a:prstGeom>
        </p:spPr>
      </p:pic>
      <p:pic>
        <p:nvPicPr>
          <p:cNvPr id="7" name="Afbeelding 6" descr="Afbeelding met tekst, Lettertype, Graphics, cirkel&#10;&#10;Automatisch gegenereerde beschrijving">
            <a:extLst>
              <a:ext uri="{FF2B5EF4-FFF2-40B4-BE49-F238E27FC236}">
                <a16:creationId xmlns:a16="http://schemas.microsoft.com/office/drawing/2014/main" id="{5C42E074-200C-6B54-6A4E-CE2FF54DF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4" y="4295044"/>
            <a:ext cx="3402000" cy="1440275"/>
          </a:xfrm>
          <a:prstGeom prst="rect">
            <a:avLst/>
          </a:prstGeom>
        </p:spPr>
      </p:pic>
      <p:pic>
        <p:nvPicPr>
          <p:cNvPr id="9" name="Afbeelding 8" descr="Afbeelding met Graphics, ontwerp&#10;&#10;Automatisch gegenereerde beschrijving">
            <a:extLst>
              <a:ext uri="{FF2B5EF4-FFF2-40B4-BE49-F238E27FC236}">
                <a16:creationId xmlns:a16="http://schemas.microsoft.com/office/drawing/2014/main" id="{EBCFD648-D7E6-FF36-F36F-2C5F4142F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4" y="2618486"/>
            <a:ext cx="3402000" cy="90682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69D0D50-2957-94DC-2303-DE2EA00C0733}"/>
              </a:ext>
            </a:extLst>
          </p:cNvPr>
          <p:cNvSpPr txBox="1"/>
          <p:nvPr/>
        </p:nvSpPr>
        <p:spPr>
          <a:xfrm>
            <a:off x="5457887" y="4174932"/>
            <a:ext cx="8820150" cy="194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Puzzel 2 </a:t>
            </a:r>
          </a:p>
          <a:p>
            <a:pPr>
              <a:lnSpc>
                <a:spcPct val="115000"/>
              </a:lnSpc>
            </a:pP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Antwoord ‘nee’ geldt voor </a:t>
            </a:r>
          </a:p>
          <a:p>
            <a:pPr>
              <a:lnSpc>
                <a:spcPct val="115000"/>
              </a:lnSpc>
            </a:pP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Jansen 1 , Vries 2, Nowak 7, Bakker 8 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  <a:sym typeface="Wingdings" panose="05000000000000000000" pitchFamily="2" charset="2"/>
              </a:rPr>
              <a:t> 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code </a:t>
            </a:r>
            <a:r>
              <a:rPr lang="nl-NL" sz="2700" b="1" dirty="0">
                <a:solidFill>
                  <a:srgbClr val="6592B3"/>
                </a:solidFill>
                <a:latin typeface="Nunito Bold" charset="0"/>
              </a:rPr>
              <a:t>1278</a:t>
            </a:r>
          </a:p>
          <a:p>
            <a:endParaRPr lang="nl-NL" sz="2700" dirty="0">
              <a:latin typeface="Merriweather Sans Light" pitchFamily="2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B34AE40-9580-5431-3CA5-7EA4D12813A7}"/>
              </a:ext>
            </a:extLst>
          </p:cNvPr>
          <p:cNvSpPr txBox="1"/>
          <p:nvPr/>
        </p:nvSpPr>
        <p:spPr>
          <a:xfrm>
            <a:off x="5410200" y="6229790"/>
            <a:ext cx="9734550" cy="140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Puzzel 3</a:t>
            </a:r>
          </a:p>
          <a:p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Domeinen zijn licha</a:t>
            </a:r>
            <a:r>
              <a:rPr lang="nl-NL" sz="27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m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elijk, psyc</a:t>
            </a:r>
            <a:r>
              <a:rPr lang="nl-NL" sz="27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h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isch, soc</a:t>
            </a:r>
            <a:r>
              <a:rPr lang="nl-NL" sz="27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i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aal en zing</a:t>
            </a:r>
            <a:r>
              <a:rPr lang="nl-NL" sz="27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e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ving</a:t>
            </a:r>
          </a:p>
          <a:p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Bakker I, Vries E, Nowak H, Bakker M 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  <a:sym typeface="Wingdings" panose="05000000000000000000" pitchFamily="2" charset="2"/>
              </a:rPr>
              <a:t> 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code </a:t>
            </a:r>
            <a:r>
              <a:rPr lang="nl-NL" sz="2700" b="1" dirty="0">
                <a:solidFill>
                  <a:srgbClr val="7D859F"/>
                </a:solidFill>
                <a:latin typeface="Nunito Bold" charset="0"/>
              </a:rPr>
              <a:t>IEHM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F0B173E-7731-35AF-F8FA-BC19FCEE0E6F}"/>
              </a:ext>
            </a:extLst>
          </p:cNvPr>
          <p:cNvSpPr txBox="1"/>
          <p:nvPr/>
        </p:nvSpPr>
        <p:spPr>
          <a:xfrm>
            <a:off x="5457887" y="2529864"/>
            <a:ext cx="9734550" cy="10291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Puzzel 1</a:t>
            </a:r>
          </a:p>
          <a:p>
            <a:pPr>
              <a:lnSpc>
                <a:spcPct val="115000"/>
              </a:lnSpc>
            </a:pP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Goed +5 -3 -1 = 1 Fout +6 +4 -2 = 8 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  <a:sym typeface="Wingdings" panose="05000000000000000000" pitchFamily="2" charset="2"/>
              </a:rPr>
              <a:t> </a:t>
            </a:r>
            <a:r>
              <a:rPr lang="nl-NL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  <a:sym typeface="Wingdings" panose="05000000000000000000" pitchFamily="2" charset="2"/>
              </a:rPr>
              <a:t>code </a:t>
            </a:r>
            <a:r>
              <a:rPr lang="nl-NL" sz="2700" b="1" dirty="0">
                <a:solidFill>
                  <a:srgbClr val="B16B76"/>
                </a:solidFill>
                <a:latin typeface="Nunito Bold" charset="0"/>
                <a:sym typeface="Wingdings" panose="05000000000000000000" pitchFamily="2" charset="2"/>
              </a:rPr>
              <a:t>18</a:t>
            </a:r>
            <a:endParaRPr lang="nl-NL" sz="2700" b="1" dirty="0">
              <a:solidFill>
                <a:srgbClr val="B16B76"/>
              </a:solidFill>
              <a:latin typeface="Nunito Bold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D782E3B-7E5E-723E-CAC2-A9A4865BE456}"/>
              </a:ext>
            </a:extLst>
          </p:cNvPr>
          <p:cNvSpPr txBox="1"/>
          <p:nvPr/>
        </p:nvSpPr>
        <p:spPr>
          <a:xfrm>
            <a:off x="5410200" y="8026244"/>
            <a:ext cx="11506200" cy="173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Puzzel 4</a:t>
            </a:r>
          </a:p>
          <a:p>
            <a:pPr>
              <a:lnSpc>
                <a:spcPct val="115000"/>
              </a:lnSpc>
            </a:pPr>
            <a:r>
              <a:rPr lang="nl-NL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00:10 Belangrijke aspecten van het dagelijks leven maar ook wensen en behoeften  = 2</a:t>
            </a:r>
          </a:p>
          <a:p>
            <a:pPr>
              <a:lnSpc>
                <a:spcPct val="115000"/>
              </a:lnSpc>
            </a:pPr>
            <a:r>
              <a:rPr lang="nl-NL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02:35 dat is een van mijn wensen, dat zou ik graag willen			   = 6</a:t>
            </a:r>
          </a:p>
          <a:p>
            <a:pPr>
              <a:lnSpc>
                <a:spcPct val="115000"/>
              </a:lnSpc>
            </a:pPr>
            <a:r>
              <a:rPr lang="nl-NL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02:59 niet alleen naar ziekte gekeken maar ook naar jou als persoon 		   = 9</a:t>
            </a:r>
          </a:p>
          <a:p>
            <a:pPr>
              <a:lnSpc>
                <a:spcPct val="115000"/>
              </a:lnSpc>
            </a:pPr>
            <a:endParaRPr lang="nl-NL" sz="2700" dirty="0">
              <a:latin typeface="Merriweather Sans Light" pitchFamily="2" charset="0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101DC56-0807-A90D-4292-A52412D73A9E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49" t="20772" r="283" b="15680"/>
          <a:stretch/>
        </p:blipFill>
        <p:spPr>
          <a:xfrm>
            <a:off x="1120784" y="8240768"/>
            <a:ext cx="3402000" cy="1261770"/>
          </a:xfrm>
          <a:prstGeom prst="roundRect">
            <a:avLst/>
          </a:prstGeom>
          <a:ln w="19050">
            <a:solidFill>
              <a:srgbClr val="DB75AE"/>
            </a:solidFill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DB70845C-9999-7F58-8F2A-F03CAA4F3BF4}"/>
              </a:ext>
            </a:extLst>
          </p:cNvPr>
          <p:cNvSpPr txBox="1"/>
          <p:nvPr/>
        </p:nvSpPr>
        <p:spPr>
          <a:xfrm>
            <a:off x="12788439" y="8640065"/>
            <a:ext cx="914171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 Light" pitchFamily="2" charset="0"/>
                <a:sym typeface="Wingdings" panose="05000000000000000000" pitchFamily="2" charset="2"/>
              </a:rPr>
              <a:t> </a:t>
            </a:r>
            <a:r>
              <a:rPr lang="nl-N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code </a:t>
            </a:r>
            <a:r>
              <a:rPr lang="nl-NL" sz="2700" b="1" dirty="0">
                <a:solidFill>
                  <a:srgbClr val="DB75AE"/>
                </a:solidFill>
                <a:latin typeface="Nunito Bold" charset="0"/>
              </a:rPr>
              <a:t>269</a:t>
            </a:r>
          </a:p>
        </p:txBody>
      </p:sp>
    </p:spTree>
    <p:extLst>
      <p:ext uri="{BB962C8B-B14F-4D97-AF65-F5344CB8AC3E}">
        <p14:creationId xmlns:p14="http://schemas.microsoft.com/office/powerpoint/2010/main" val="95051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E754E-4084-3677-1821-6AE4C242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Eindpuzzel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0EA155-5AE9-3B0A-705A-D9BF7BB8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7" y="63585"/>
            <a:ext cx="9145277" cy="1015983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04ACC62-D768-AB99-3F3C-10D098CAC65D}"/>
              </a:ext>
            </a:extLst>
          </p:cNvPr>
          <p:cNvSpPr txBox="1">
            <a:spLocks/>
          </p:cNvSpPr>
          <p:nvPr/>
        </p:nvSpPr>
        <p:spPr>
          <a:xfrm>
            <a:off x="1485900" y="776288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6600" dirty="0">
              <a:latin typeface="Merriweather Light" panose="00000400000000000000" pitchFamily="2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FF8E8C4-261B-08C1-BC10-358FA714BF78}"/>
              </a:ext>
            </a:extLst>
          </p:cNvPr>
          <p:cNvGrpSpPr/>
          <p:nvPr/>
        </p:nvGrpSpPr>
        <p:grpSpPr>
          <a:xfrm>
            <a:off x="0" y="4873925"/>
            <a:ext cx="8439150" cy="4440845"/>
            <a:chOff x="0" y="241514"/>
            <a:chExt cx="12192000" cy="6616486"/>
          </a:xfrm>
        </p:grpSpPr>
        <p:pic>
          <p:nvPicPr>
            <p:cNvPr id="7" name="Afbeelding 6" descr="Afbeelding met tekst, diagram, cirkel, schermopname&#10;&#10;Automatisch gegenereerde beschrijving">
              <a:extLst>
                <a:ext uri="{FF2B5EF4-FFF2-40B4-BE49-F238E27FC236}">
                  <a16:creationId xmlns:a16="http://schemas.microsoft.com/office/drawing/2014/main" id="{2EF23567-DFC5-46BC-31F5-75359655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71938"/>
              <a:ext cx="12192000" cy="5386062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133D41B1-008D-E6D4-7E66-6A5521E81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9281" y="241514"/>
              <a:ext cx="2455121" cy="246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12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9CC08D-479C-6D0A-CE76-91C9B16C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281" y="0"/>
            <a:ext cx="727472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A6319DA-5343-AC48-EF48-1C903985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8600" y="640555"/>
            <a:ext cx="15773400" cy="1988345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Meer weten?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E235E1D-25EE-C3D2-084A-FCFDA5FD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628900"/>
            <a:ext cx="7886700" cy="6527007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Dat kan via </a:t>
            </a:r>
            <a:r>
              <a:rPr lang="nl-N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www.zeeuwsezorgschakels.nl</a:t>
            </a:r>
            <a:r>
              <a:rPr lang="nl-N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 </a:t>
            </a:r>
          </a:p>
          <a:p>
            <a:endParaRPr lang="nl-NL" sz="4000" dirty="0">
              <a:solidFill>
                <a:schemeClr val="tx1">
                  <a:lumMod val="65000"/>
                  <a:lumOff val="35000"/>
                </a:schemeClr>
              </a:solidFill>
              <a:latin typeface="Nunito Bold" charset="0"/>
            </a:endParaRPr>
          </a:p>
          <a:p>
            <a:r>
              <a:rPr lang="nl-N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Ga naar palliatieve zorg voor professionals. Via de wegwijzer is door te klikken naar heel veel aanvullende informatie zoals o.a. de poster surprise question </a:t>
            </a:r>
            <a:r>
              <a:rPr lang="nl-N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  <a:sym typeface="Wingdings" panose="05000000000000000000" pitchFamily="2" charset="2"/>
              </a:rPr>
              <a:t> </a:t>
            </a:r>
            <a:endParaRPr lang="nl-NL" sz="4000" dirty="0">
              <a:solidFill>
                <a:schemeClr val="tx1">
                  <a:lumMod val="65000"/>
                  <a:lumOff val="35000"/>
                </a:schemeClr>
              </a:solidFill>
              <a:latin typeface="Nuni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6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8586952D-D34A-DB1E-FAF4-0BC559FBAEC5}"/>
              </a:ext>
            </a:extLst>
          </p:cNvPr>
          <p:cNvSpPr/>
          <p:nvPr/>
        </p:nvSpPr>
        <p:spPr>
          <a:xfrm>
            <a:off x="5114427" y="2850334"/>
            <a:ext cx="1915824" cy="1717451"/>
          </a:xfrm>
          <a:custGeom>
            <a:avLst/>
            <a:gdLst>
              <a:gd name="connsiteX0" fmla="*/ 151171 w 1482503"/>
              <a:gd name="connsiteY0" fmla="*/ 938506 h 1328999"/>
              <a:gd name="connsiteX1" fmla="*/ 151171 w 1482503"/>
              <a:gd name="connsiteY1" fmla="*/ 938506 h 1328999"/>
              <a:gd name="connsiteX2" fmla="*/ 370143 w 1482503"/>
              <a:gd name="connsiteY2" fmla="*/ 1029129 h 1328999"/>
              <a:gd name="connsiteX3" fmla="*/ 644511 w 1482503"/>
              <a:gd name="connsiteY3" fmla="*/ 783091 h 1328999"/>
              <a:gd name="connsiteX4" fmla="*/ 871094 w 1482503"/>
              <a:gd name="connsiteY4" fmla="*/ 943562 h 1328999"/>
              <a:gd name="connsiteX5" fmla="*/ 825588 w 1482503"/>
              <a:gd name="connsiteY5" fmla="*/ 1217763 h 1328999"/>
              <a:gd name="connsiteX6" fmla="*/ 1089288 w 1482503"/>
              <a:gd name="connsiteY6" fmla="*/ 1327055 h 1328999"/>
              <a:gd name="connsiteX7" fmla="*/ 1093955 w 1482503"/>
              <a:gd name="connsiteY7" fmla="*/ 1328999 h 1328999"/>
              <a:gd name="connsiteX8" fmla="*/ 1482504 w 1482503"/>
              <a:gd name="connsiteY8" fmla="*/ 388938 h 1328999"/>
              <a:gd name="connsiteX9" fmla="*/ 539719 w 1482503"/>
              <a:gd name="connsiteY9" fmla="*/ 0 h 1328999"/>
              <a:gd name="connsiteX10" fmla="*/ 393090 w 1482503"/>
              <a:gd name="connsiteY10" fmla="*/ 360545 h 1328999"/>
              <a:gd name="connsiteX11" fmla="*/ 393090 w 1482503"/>
              <a:gd name="connsiteY11" fmla="*/ 360545 h 1328999"/>
              <a:gd name="connsiteX12" fmla="*/ 381811 w 1482503"/>
              <a:gd name="connsiteY12" fmla="*/ 387382 h 1328999"/>
              <a:gd name="connsiteX13" fmla="*/ 378699 w 1482503"/>
              <a:gd name="connsiteY13" fmla="*/ 374936 h 1328999"/>
              <a:gd name="connsiteX14" fmla="*/ 115000 w 1482503"/>
              <a:gd name="connsiteY14" fmla="*/ 265644 h 1328999"/>
              <a:gd name="connsiteX15" fmla="*/ 11153 w 1482503"/>
              <a:gd name="connsiteY15" fmla="*/ 364046 h 1328999"/>
              <a:gd name="connsiteX16" fmla="*/ 135578 w 1482503"/>
              <a:gd name="connsiteY16" fmla="*/ 620363 h 1328999"/>
              <a:gd name="connsiteX17" fmla="*/ 278742 w 1482503"/>
              <a:gd name="connsiteY17" fmla="*/ 616077 h 1328999"/>
              <a:gd name="connsiteX18" fmla="*/ 291188 w 1482503"/>
              <a:gd name="connsiteY18" fmla="*/ 611021 h 1328999"/>
              <a:gd name="connsiteX19" fmla="*/ 283799 w 1482503"/>
              <a:gd name="connsiteY19" fmla="*/ 628912 h 1328999"/>
              <a:gd name="connsiteX20" fmla="*/ 283799 w 1482503"/>
              <a:gd name="connsiteY20" fmla="*/ 628912 h 13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82503" h="1328999">
                <a:moveTo>
                  <a:pt x="151171" y="938506"/>
                </a:moveTo>
                <a:lnTo>
                  <a:pt x="151171" y="938506"/>
                </a:lnTo>
                <a:lnTo>
                  <a:pt x="370143" y="1029129"/>
                </a:lnTo>
                <a:cubicBezTo>
                  <a:pt x="377964" y="885424"/>
                  <a:pt x="500802" y="775269"/>
                  <a:pt x="644511" y="783091"/>
                </a:cubicBezTo>
                <a:cubicBezTo>
                  <a:pt x="744620" y="788540"/>
                  <a:pt x="832726" y="850937"/>
                  <a:pt x="871094" y="943562"/>
                </a:cubicBezTo>
                <a:cubicBezTo>
                  <a:pt x="908218" y="1036301"/>
                  <a:pt x="890677" y="1141987"/>
                  <a:pt x="825588" y="1217763"/>
                </a:cubicBezTo>
                <a:lnTo>
                  <a:pt x="1089288" y="1327055"/>
                </a:lnTo>
                <a:lnTo>
                  <a:pt x="1093955" y="1328999"/>
                </a:lnTo>
                <a:lnTo>
                  <a:pt x="1482504" y="388938"/>
                </a:lnTo>
                <a:lnTo>
                  <a:pt x="539719" y="0"/>
                </a:lnTo>
                <a:lnTo>
                  <a:pt x="393090" y="360545"/>
                </a:lnTo>
                <a:lnTo>
                  <a:pt x="393090" y="360545"/>
                </a:lnTo>
                <a:lnTo>
                  <a:pt x="381811" y="387382"/>
                </a:lnTo>
                <a:lnTo>
                  <a:pt x="378699" y="374936"/>
                </a:lnTo>
                <a:cubicBezTo>
                  <a:pt x="335889" y="272108"/>
                  <a:pt x="217998" y="223246"/>
                  <a:pt x="115000" y="265644"/>
                </a:cubicBezTo>
                <a:cubicBezTo>
                  <a:pt x="69844" y="285142"/>
                  <a:pt x="33051" y="320002"/>
                  <a:pt x="11153" y="364046"/>
                </a:cubicBezTo>
                <a:cubicBezTo>
                  <a:pt x="-25267" y="469183"/>
                  <a:pt x="30437" y="583943"/>
                  <a:pt x="135578" y="620363"/>
                </a:cubicBezTo>
                <a:cubicBezTo>
                  <a:pt x="182212" y="636520"/>
                  <a:pt x="233155" y="634995"/>
                  <a:pt x="278742" y="616077"/>
                </a:cubicBezTo>
                <a:lnTo>
                  <a:pt x="291188" y="611021"/>
                </a:lnTo>
                <a:lnTo>
                  <a:pt x="283799" y="628912"/>
                </a:lnTo>
                <a:lnTo>
                  <a:pt x="283799" y="628912"/>
                </a:lnTo>
                <a:close/>
              </a:path>
            </a:pathLst>
          </a:custGeom>
          <a:solidFill>
            <a:srgbClr val="6FA0A5"/>
          </a:solidFill>
          <a:ln w="38894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l-NL" sz="270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682029BB-4BED-6A15-1C9A-968875E7B3C0}"/>
              </a:ext>
            </a:extLst>
          </p:cNvPr>
          <p:cNvSpPr/>
          <p:nvPr/>
        </p:nvSpPr>
        <p:spPr>
          <a:xfrm>
            <a:off x="3492814" y="5007578"/>
            <a:ext cx="1862240" cy="1306811"/>
          </a:xfrm>
          <a:custGeom>
            <a:avLst/>
            <a:gdLst>
              <a:gd name="connsiteX0" fmla="*/ 1307608 w 1441039"/>
              <a:gd name="connsiteY0" fmla="*/ 648748 h 1011237"/>
              <a:gd name="connsiteX1" fmla="*/ 1431142 w 1441039"/>
              <a:gd name="connsiteY1" fmla="*/ 403033 h 1011237"/>
              <a:gd name="connsiteX2" fmla="*/ 1185427 w 1441039"/>
              <a:gd name="connsiteY2" fmla="*/ 279498 h 1011237"/>
              <a:gd name="connsiteX3" fmla="*/ 1089025 w 1441039"/>
              <a:gd name="connsiteY3" fmla="*/ 350044 h 1011237"/>
              <a:gd name="connsiteX4" fmla="*/ 1089025 w 1441039"/>
              <a:gd name="connsiteY4" fmla="*/ 0 h 1011237"/>
              <a:gd name="connsiteX5" fmla="*/ 852940 w 1441039"/>
              <a:gd name="connsiteY5" fmla="*/ 0 h 1011237"/>
              <a:gd name="connsiteX6" fmla="*/ 855663 w 1441039"/>
              <a:gd name="connsiteY6" fmla="*/ 38894 h 1011237"/>
              <a:gd name="connsiteX7" fmla="*/ 544513 w 1441039"/>
              <a:gd name="connsiteY7" fmla="*/ 350044 h 1011237"/>
              <a:gd name="connsiteX8" fmla="*/ 233363 w 1441039"/>
              <a:gd name="connsiteY8" fmla="*/ 38894 h 1011237"/>
              <a:gd name="connsiteX9" fmla="*/ 236085 w 1441039"/>
              <a:gd name="connsiteY9" fmla="*/ 0 h 1011237"/>
              <a:gd name="connsiteX10" fmla="*/ 0 w 1441039"/>
              <a:gd name="connsiteY10" fmla="*/ 0 h 1011237"/>
              <a:gd name="connsiteX11" fmla="*/ 0 w 1441039"/>
              <a:gd name="connsiteY11" fmla="*/ 1011238 h 1011237"/>
              <a:gd name="connsiteX12" fmla="*/ 1089025 w 1441039"/>
              <a:gd name="connsiteY12" fmla="*/ 1011238 h 1011237"/>
              <a:gd name="connsiteX13" fmla="*/ 1089025 w 1441039"/>
              <a:gd name="connsiteY13" fmla="*/ 583406 h 1011237"/>
              <a:gd name="connsiteX14" fmla="*/ 1103027 w 1441039"/>
              <a:gd name="connsiteY14" fmla="*/ 600520 h 1011237"/>
              <a:gd name="connsiteX15" fmla="*/ 1110417 w 1441039"/>
              <a:gd name="connsiteY15" fmla="*/ 611799 h 1011237"/>
              <a:gd name="connsiteX16" fmla="*/ 1283494 w 1441039"/>
              <a:gd name="connsiteY16" fmla="*/ 656527 h 1011237"/>
              <a:gd name="connsiteX17" fmla="*/ 1302552 w 1441039"/>
              <a:gd name="connsiteY17" fmla="*/ 650693 h 101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41039" h="1011237">
                <a:moveTo>
                  <a:pt x="1307608" y="648748"/>
                </a:moveTo>
                <a:cubicBezTo>
                  <a:pt x="1409572" y="615007"/>
                  <a:pt x="1464883" y="504997"/>
                  <a:pt x="1431142" y="403033"/>
                </a:cubicBezTo>
                <a:cubicBezTo>
                  <a:pt x="1397402" y="301069"/>
                  <a:pt x="1287391" y="245762"/>
                  <a:pt x="1185427" y="279498"/>
                </a:cubicBezTo>
                <a:cubicBezTo>
                  <a:pt x="1146689" y="292318"/>
                  <a:pt x="1112960" y="316996"/>
                  <a:pt x="1089025" y="350044"/>
                </a:cubicBezTo>
                <a:lnTo>
                  <a:pt x="1089025" y="0"/>
                </a:lnTo>
                <a:lnTo>
                  <a:pt x="852940" y="0"/>
                </a:lnTo>
                <a:cubicBezTo>
                  <a:pt x="854647" y="12897"/>
                  <a:pt x="855557" y="25884"/>
                  <a:pt x="855663" y="38894"/>
                </a:cubicBezTo>
                <a:cubicBezTo>
                  <a:pt x="855663" y="210738"/>
                  <a:pt x="716357" y="350044"/>
                  <a:pt x="544513" y="350044"/>
                </a:cubicBezTo>
                <a:cubicBezTo>
                  <a:pt x="372668" y="350044"/>
                  <a:pt x="233363" y="210738"/>
                  <a:pt x="233363" y="38894"/>
                </a:cubicBezTo>
                <a:cubicBezTo>
                  <a:pt x="233468" y="25884"/>
                  <a:pt x="234378" y="12897"/>
                  <a:pt x="236085" y="0"/>
                </a:cubicBezTo>
                <a:lnTo>
                  <a:pt x="0" y="0"/>
                </a:lnTo>
                <a:lnTo>
                  <a:pt x="0" y="1011238"/>
                </a:lnTo>
                <a:lnTo>
                  <a:pt x="1089025" y="1011238"/>
                </a:lnTo>
                <a:lnTo>
                  <a:pt x="1089025" y="583406"/>
                </a:lnTo>
                <a:cubicBezTo>
                  <a:pt x="1093362" y="589377"/>
                  <a:pt x="1098037" y="595090"/>
                  <a:pt x="1103027" y="600520"/>
                </a:cubicBezTo>
                <a:cubicBezTo>
                  <a:pt x="1105123" y="604506"/>
                  <a:pt x="1107597" y="608283"/>
                  <a:pt x="1110417" y="611799"/>
                </a:cubicBezTo>
                <a:cubicBezTo>
                  <a:pt x="1156389" y="655823"/>
                  <a:pt x="1221948" y="672769"/>
                  <a:pt x="1283494" y="656527"/>
                </a:cubicBezTo>
                <a:cubicBezTo>
                  <a:pt x="1290106" y="656527"/>
                  <a:pt x="1296329" y="652637"/>
                  <a:pt x="1302552" y="650693"/>
                </a:cubicBezTo>
                <a:close/>
              </a:path>
            </a:pathLst>
          </a:custGeom>
          <a:solidFill>
            <a:srgbClr val="B16B76"/>
          </a:solidFill>
          <a:ln w="38894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l-NL" sz="2700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41EA5AE1-7B07-C19B-ED58-5D7F5965D5A7}"/>
              </a:ext>
            </a:extLst>
          </p:cNvPr>
          <p:cNvSpPr/>
          <p:nvPr/>
        </p:nvSpPr>
        <p:spPr>
          <a:xfrm>
            <a:off x="5050937" y="4557288"/>
            <a:ext cx="1306812" cy="1756095"/>
          </a:xfrm>
          <a:custGeom>
            <a:avLst/>
            <a:gdLst>
              <a:gd name="connsiteX0" fmla="*/ 583406 w 1011237"/>
              <a:gd name="connsiteY0" fmla="*/ 347665 h 1358902"/>
              <a:gd name="connsiteX1" fmla="*/ 600519 w 1011237"/>
              <a:gd name="connsiteY1" fmla="*/ 333274 h 1358902"/>
              <a:gd name="connsiteX2" fmla="*/ 611799 w 1011237"/>
              <a:gd name="connsiteY2" fmla="*/ 325885 h 1358902"/>
              <a:gd name="connsiteX3" fmla="*/ 653026 w 1011237"/>
              <a:gd name="connsiteY3" fmla="*/ 134916 h 1358902"/>
              <a:gd name="connsiteX4" fmla="*/ 653026 w 1011237"/>
              <a:gd name="connsiteY4" fmla="*/ 129082 h 1358902"/>
              <a:gd name="connsiteX5" fmla="*/ 404460 w 1011237"/>
              <a:gd name="connsiteY5" fmla="*/ 11394 h 1358902"/>
              <a:gd name="connsiteX6" fmla="*/ 286771 w 1011237"/>
              <a:gd name="connsiteY6" fmla="*/ 259960 h 1358902"/>
              <a:gd name="connsiteX7" fmla="*/ 350044 w 1011237"/>
              <a:gd name="connsiteY7" fmla="*/ 347665 h 1358902"/>
              <a:gd name="connsiteX8" fmla="*/ 0 w 1011237"/>
              <a:gd name="connsiteY8" fmla="*/ 347665 h 1358902"/>
              <a:gd name="connsiteX9" fmla="*/ 0 w 1011237"/>
              <a:gd name="connsiteY9" fmla="*/ 507129 h 1358902"/>
              <a:gd name="connsiteX10" fmla="*/ 38894 w 1011237"/>
              <a:gd name="connsiteY10" fmla="*/ 504796 h 1358902"/>
              <a:gd name="connsiteX11" fmla="*/ 350044 w 1011237"/>
              <a:gd name="connsiteY11" fmla="*/ 815946 h 1358902"/>
              <a:gd name="connsiteX12" fmla="*/ 38894 w 1011237"/>
              <a:gd name="connsiteY12" fmla="*/ 1127096 h 1358902"/>
              <a:gd name="connsiteX13" fmla="*/ 0 w 1011237"/>
              <a:gd name="connsiteY13" fmla="*/ 1124373 h 1358902"/>
              <a:gd name="connsiteX14" fmla="*/ 0 w 1011237"/>
              <a:gd name="connsiteY14" fmla="*/ 1358903 h 1358902"/>
              <a:gd name="connsiteX15" fmla="*/ 1011238 w 1011237"/>
              <a:gd name="connsiteY15" fmla="*/ 1358903 h 1358902"/>
              <a:gd name="connsiteX16" fmla="*/ 1011238 w 1011237"/>
              <a:gd name="connsiteY16" fmla="*/ 347665 h 135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1237" h="1358902">
                <a:moveTo>
                  <a:pt x="583406" y="347665"/>
                </a:moveTo>
                <a:cubicBezTo>
                  <a:pt x="589443" y="343274"/>
                  <a:pt x="595160" y="338467"/>
                  <a:pt x="600519" y="333274"/>
                </a:cubicBezTo>
                <a:cubicBezTo>
                  <a:pt x="604767" y="331652"/>
                  <a:pt x="608617" y="329132"/>
                  <a:pt x="611799" y="325885"/>
                </a:cubicBezTo>
                <a:cubicBezTo>
                  <a:pt x="659607" y="274650"/>
                  <a:pt x="675437" y="201312"/>
                  <a:pt x="653026" y="134916"/>
                </a:cubicBezTo>
                <a:lnTo>
                  <a:pt x="653026" y="129082"/>
                </a:lnTo>
                <a:cubicBezTo>
                  <a:pt x="616886" y="27943"/>
                  <a:pt x="505599" y="-24746"/>
                  <a:pt x="404460" y="11394"/>
                </a:cubicBezTo>
                <a:cubicBezTo>
                  <a:pt x="303321" y="47534"/>
                  <a:pt x="250631" y="158820"/>
                  <a:pt x="286771" y="259960"/>
                </a:cubicBezTo>
                <a:cubicBezTo>
                  <a:pt x="299143" y="294591"/>
                  <a:pt x="321084" y="325002"/>
                  <a:pt x="350044" y="347665"/>
                </a:cubicBezTo>
                <a:lnTo>
                  <a:pt x="0" y="347665"/>
                </a:lnTo>
                <a:lnTo>
                  <a:pt x="0" y="507129"/>
                </a:lnTo>
                <a:cubicBezTo>
                  <a:pt x="12905" y="505566"/>
                  <a:pt x="25895" y="504788"/>
                  <a:pt x="38894" y="504796"/>
                </a:cubicBezTo>
                <a:cubicBezTo>
                  <a:pt x="210738" y="504796"/>
                  <a:pt x="350044" y="644102"/>
                  <a:pt x="350044" y="815946"/>
                </a:cubicBezTo>
                <a:cubicBezTo>
                  <a:pt x="350044" y="987790"/>
                  <a:pt x="210738" y="1127096"/>
                  <a:pt x="38894" y="1127096"/>
                </a:cubicBezTo>
                <a:cubicBezTo>
                  <a:pt x="25888" y="1126975"/>
                  <a:pt x="12897" y="1126069"/>
                  <a:pt x="0" y="1124373"/>
                </a:cubicBezTo>
                <a:lnTo>
                  <a:pt x="0" y="1358903"/>
                </a:lnTo>
                <a:lnTo>
                  <a:pt x="1011238" y="1358903"/>
                </a:lnTo>
                <a:lnTo>
                  <a:pt x="1011238" y="347665"/>
                </a:lnTo>
                <a:close/>
              </a:path>
            </a:pathLst>
          </a:custGeom>
          <a:solidFill>
            <a:srgbClr val="7D859F"/>
          </a:solidFill>
          <a:ln w="38894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l-NL" sz="270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7434872-12AC-2B32-A34F-D9D5D71AE91F}"/>
              </a:ext>
            </a:extLst>
          </p:cNvPr>
          <p:cNvSpPr/>
          <p:nvPr/>
        </p:nvSpPr>
        <p:spPr>
          <a:xfrm>
            <a:off x="3492813" y="3448451"/>
            <a:ext cx="1407336" cy="1859693"/>
          </a:xfrm>
          <a:custGeom>
            <a:avLst/>
            <a:gdLst>
              <a:gd name="connsiteX0" fmla="*/ 1089025 w 1089025"/>
              <a:gd name="connsiteY0" fmla="*/ 403717 h 1439068"/>
              <a:gd name="connsiteX1" fmla="*/ 1089025 w 1089025"/>
              <a:gd name="connsiteY1" fmla="*/ 0 h 1439068"/>
              <a:gd name="connsiteX2" fmla="*/ 0 w 1089025"/>
              <a:gd name="connsiteY2" fmla="*/ 0 h 1439068"/>
              <a:gd name="connsiteX3" fmla="*/ 0 w 1089025"/>
              <a:gd name="connsiteY3" fmla="*/ 1089025 h 1439068"/>
              <a:gd name="connsiteX4" fmla="*/ 427831 w 1089025"/>
              <a:gd name="connsiteY4" fmla="*/ 1089025 h 1439068"/>
              <a:gd name="connsiteX5" fmla="*/ 350044 w 1089025"/>
              <a:gd name="connsiteY5" fmla="*/ 1244600 h 1439068"/>
              <a:gd name="connsiteX6" fmla="*/ 544513 w 1089025"/>
              <a:gd name="connsiteY6" fmla="*/ 1439069 h 1439068"/>
              <a:gd name="connsiteX7" fmla="*/ 738981 w 1089025"/>
              <a:gd name="connsiteY7" fmla="*/ 1244600 h 1439068"/>
              <a:gd name="connsiteX8" fmla="*/ 661194 w 1089025"/>
              <a:gd name="connsiteY8" fmla="*/ 1089025 h 1439068"/>
              <a:gd name="connsiteX9" fmla="*/ 1089025 w 1089025"/>
              <a:gd name="connsiteY9" fmla="*/ 1089025 h 1439068"/>
              <a:gd name="connsiteX10" fmla="*/ 1089025 w 1089025"/>
              <a:gd name="connsiteY10" fmla="*/ 689197 h 1439068"/>
              <a:gd name="connsiteX11" fmla="*/ 791488 w 1089025"/>
              <a:gd name="connsiteY11" fmla="*/ 689197 h 1439068"/>
              <a:gd name="connsiteX12" fmla="*/ 788159 w 1089025"/>
              <a:gd name="connsiteY12" fmla="*/ 407046 h 1439068"/>
              <a:gd name="connsiteX13" fmla="*/ 791488 w 1089025"/>
              <a:gd name="connsiteY13" fmla="*/ 403717 h 1439068"/>
              <a:gd name="connsiteX14" fmla="*/ 1089025 w 1089025"/>
              <a:gd name="connsiteY14" fmla="*/ 403717 h 143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9025" h="1439068">
                <a:moveTo>
                  <a:pt x="1089025" y="403717"/>
                </a:moveTo>
                <a:lnTo>
                  <a:pt x="1089025" y="0"/>
                </a:lnTo>
                <a:lnTo>
                  <a:pt x="0" y="0"/>
                </a:lnTo>
                <a:lnTo>
                  <a:pt x="0" y="1089025"/>
                </a:lnTo>
                <a:lnTo>
                  <a:pt x="427831" y="1089025"/>
                </a:lnTo>
                <a:cubicBezTo>
                  <a:pt x="378864" y="1125752"/>
                  <a:pt x="350044" y="1183389"/>
                  <a:pt x="350044" y="1244600"/>
                </a:cubicBezTo>
                <a:cubicBezTo>
                  <a:pt x="350044" y="1352001"/>
                  <a:pt x="437111" y="1439069"/>
                  <a:pt x="544513" y="1439069"/>
                </a:cubicBezTo>
                <a:cubicBezTo>
                  <a:pt x="651914" y="1439069"/>
                  <a:pt x="738981" y="1352001"/>
                  <a:pt x="738981" y="1244600"/>
                </a:cubicBezTo>
                <a:cubicBezTo>
                  <a:pt x="738981" y="1183389"/>
                  <a:pt x="710161" y="1125752"/>
                  <a:pt x="661194" y="1089025"/>
                </a:cubicBezTo>
                <a:lnTo>
                  <a:pt x="1089025" y="1089025"/>
                </a:lnTo>
                <a:lnTo>
                  <a:pt x="1089025" y="689197"/>
                </a:lnTo>
                <a:cubicBezTo>
                  <a:pt x="1005376" y="767689"/>
                  <a:pt x="875137" y="767689"/>
                  <a:pt x="791488" y="689197"/>
                </a:cubicBezTo>
                <a:cubicBezTo>
                  <a:pt x="712654" y="612203"/>
                  <a:pt x="711164" y="485880"/>
                  <a:pt x="788159" y="407046"/>
                </a:cubicBezTo>
                <a:cubicBezTo>
                  <a:pt x="789255" y="405922"/>
                  <a:pt x="790364" y="404814"/>
                  <a:pt x="791488" y="403717"/>
                </a:cubicBezTo>
                <a:cubicBezTo>
                  <a:pt x="875137" y="325226"/>
                  <a:pt x="1005376" y="325226"/>
                  <a:pt x="1089025" y="403717"/>
                </a:cubicBezTo>
                <a:close/>
              </a:path>
            </a:pathLst>
          </a:custGeom>
          <a:solidFill>
            <a:srgbClr val="EFC03B"/>
          </a:solidFill>
          <a:ln w="38894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l-NL" sz="270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15D54E1-43A0-3EC6-63F6-7BFFC457CC41}"/>
              </a:ext>
            </a:extLst>
          </p:cNvPr>
          <p:cNvSpPr txBox="1"/>
          <p:nvPr/>
        </p:nvSpPr>
        <p:spPr>
          <a:xfrm>
            <a:off x="7030253" y="4795438"/>
            <a:ext cx="8413965" cy="1207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5400" dirty="0">
                <a:solidFill>
                  <a:srgbClr val="82ACB0"/>
                </a:solidFill>
                <a:latin typeface="Merriweather Sans" pitchFamily="2" charset="0"/>
              </a:rPr>
              <a:t>Palliatieve Zorg Zeeland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EC628E6-6AE5-2FD3-F79C-F903BF7D3894}"/>
              </a:ext>
            </a:extLst>
          </p:cNvPr>
          <p:cNvSpPr txBox="1"/>
          <p:nvPr/>
        </p:nvSpPr>
        <p:spPr>
          <a:xfrm>
            <a:off x="7030253" y="3035429"/>
            <a:ext cx="8413965" cy="19512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9000" spc="900" dirty="0">
                <a:solidFill>
                  <a:srgbClr val="82ACB0"/>
                </a:solidFill>
                <a:latin typeface="Merriweather Sans" pitchFamily="2" charset="0"/>
              </a:rPr>
              <a:t>ESCAPESPEL</a:t>
            </a:r>
          </a:p>
        </p:txBody>
      </p:sp>
    </p:spTree>
    <p:extLst>
      <p:ext uri="{BB962C8B-B14F-4D97-AF65-F5344CB8AC3E}">
        <p14:creationId xmlns:p14="http://schemas.microsoft.com/office/powerpoint/2010/main" val="62810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2140" y="232320"/>
            <a:ext cx="4024591" cy="4024591"/>
          </a:xfrm>
          <a:custGeom>
            <a:avLst/>
            <a:gdLst/>
            <a:ahLst/>
            <a:cxnLst/>
            <a:rect l="l" t="t" r="r" b="b"/>
            <a:pathLst>
              <a:path w="4024591" h="4024591">
                <a:moveTo>
                  <a:pt x="0" y="0"/>
                </a:moveTo>
                <a:lnTo>
                  <a:pt x="4024591" y="0"/>
                </a:lnTo>
                <a:lnTo>
                  <a:pt x="4024591" y="4024591"/>
                </a:lnTo>
                <a:lnTo>
                  <a:pt x="0" y="4024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819440" y="4719774"/>
            <a:ext cx="9656063" cy="4365772"/>
            <a:chOff x="0" y="0"/>
            <a:chExt cx="12874750" cy="5821029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2874750" cy="698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 spc="239" dirty="0">
                  <a:solidFill>
                    <a:srgbClr val="545454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Netwerk Palliatieve Zorg Zeeland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85491"/>
              <a:ext cx="12209131" cy="4835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In het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netwerk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palliatieve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zorg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Zeeland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werken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verschillende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partijen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samen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om de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palliatieve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zorg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te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versterken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. Door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kennis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en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initiatieven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te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delen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,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streven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we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naar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goede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begeleiding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voor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mensen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in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hun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laatste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levensfase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door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samenwerking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over disciplines en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organisaties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US" sz="2999" spc="224" dirty="0" err="1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heen</a:t>
              </a:r>
              <a:r>
                <a:rPr lang="en-US" sz="2999" spc="224" dirty="0">
                  <a:solidFill>
                    <a:srgbClr val="545454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44436" y="1703333"/>
            <a:ext cx="7152628" cy="114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dirty="0" err="1">
                <a:solidFill>
                  <a:srgbClr val="545454"/>
                </a:solidFill>
                <a:latin typeface="Nunito Bold"/>
                <a:ea typeface="Nunito Bold"/>
                <a:cs typeface="Nunito Bold"/>
                <a:sym typeface="Nunito Bold"/>
              </a:rPr>
              <a:t>Introductie</a:t>
            </a:r>
            <a:endParaRPr lang="en-US" sz="8000" dirty="0">
              <a:solidFill>
                <a:srgbClr val="545454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pic>
        <p:nvPicPr>
          <p:cNvPr id="14" name="Afbeelding 13" descr="Afbeelding met schermopname, Graphics, ontwerp, tekenfilm&#10;&#10;Automatisch gegenereerde beschrijving">
            <a:extLst>
              <a:ext uri="{FF2B5EF4-FFF2-40B4-BE49-F238E27FC236}">
                <a16:creationId xmlns:a16="http://schemas.microsoft.com/office/drawing/2014/main" id="{C3DADCD7-AFDF-A7D4-0B06-ABF8C8EC3D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r="18519" b="52403"/>
          <a:stretch/>
        </p:blipFill>
        <p:spPr>
          <a:xfrm>
            <a:off x="10515600" y="-419100"/>
            <a:ext cx="8663489" cy="11371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002" y="-1069862"/>
            <a:ext cx="4328578" cy="2891129"/>
          </a:xfrm>
          <a:custGeom>
            <a:avLst/>
            <a:gdLst/>
            <a:ahLst/>
            <a:cxnLst/>
            <a:rect l="l" t="t" r="r" b="b"/>
            <a:pathLst>
              <a:path w="4328578" h="2891129">
                <a:moveTo>
                  <a:pt x="0" y="0"/>
                </a:moveTo>
                <a:lnTo>
                  <a:pt x="4328578" y="0"/>
                </a:lnTo>
                <a:lnTo>
                  <a:pt x="4328578" y="2891129"/>
                </a:lnTo>
                <a:lnTo>
                  <a:pt x="0" y="2891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-5042667" flipH="1">
            <a:off x="15373092" y="8580248"/>
            <a:ext cx="2874456" cy="3413505"/>
          </a:xfrm>
          <a:custGeom>
            <a:avLst/>
            <a:gdLst/>
            <a:ahLst/>
            <a:cxnLst/>
            <a:rect l="l" t="t" r="r" b="b"/>
            <a:pathLst>
              <a:path w="2874456" h="3413505">
                <a:moveTo>
                  <a:pt x="2874456" y="0"/>
                </a:moveTo>
                <a:lnTo>
                  <a:pt x="0" y="0"/>
                </a:lnTo>
                <a:lnTo>
                  <a:pt x="0" y="3413504"/>
                </a:lnTo>
                <a:lnTo>
                  <a:pt x="2874456" y="3413504"/>
                </a:lnTo>
                <a:lnTo>
                  <a:pt x="28744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228600" y="-419100"/>
            <a:ext cx="15052513" cy="10287000"/>
            <a:chOff x="0" y="0"/>
            <a:chExt cx="2796565" cy="19111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6565" cy="1911193"/>
            </a:xfrm>
            <a:custGeom>
              <a:avLst/>
              <a:gdLst/>
              <a:ahLst/>
              <a:cxnLst/>
              <a:rect l="l" t="t" r="r" b="b"/>
              <a:pathLst>
                <a:path w="2796565" h="1911193">
                  <a:moveTo>
                    <a:pt x="18516" y="0"/>
                  </a:moveTo>
                  <a:lnTo>
                    <a:pt x="2778049" y="0"/>
                  </a:lnTo>
                  <a:cubicBezTo>
                    <a:pt x="2788275" y="0"/>
                    <a:pt x="2796565" y="8290"/>
                    <a:pt x="2796565" y="18516"/>
                  </a:cubicBezTo>
                  <a:lnTo>
                    <a:pt x="2796565" y="1892677"/>
                  </a:lnTo>
                  <a:cubicBezTo>
                    <a:pt x="2796565" y="1897588"/>
                    <a:pt x="2794614" y="1902298"/>
                    <a:pt x="2791142" y="1905770"/>
                  </a:cubicBezTo>
                  <a:cubicBezTo>
                    <a:pt x="2787669" y="1909242"/>
                    <a:pt x="2782960" y="1911193"/>
                    <a:pt x="2778049" y="1911193"/>
                  </a:cubicBezTo>
                  <a:lnTo>
                    <a:pt x="18516" y="1911193"/>
                  </a:lnTo>
                  <a:cubicBezTo>
                    <a:pt x="13605" y="1911193"/>
                    <a:pt x="8896" y="1909242"/>
                    <a:pt x="5423" y="1905770"/>
                  </a:cubicBezTo>
                  <a:cubicBezTo>
                    <a:pt x="1951" y="1902298"/>
                    <a:pt x="0" y="1897588"/>
                    <a:pt x="0" y="1892677"/>
                  </a:cubicBezTo>
                  <a:lnTo>
                    <a:pt x="0" y="18516"/>
                  </a:lnTo>
                  <a:cubicBezTo>
                    <a:pt x="0" y="13605"/>
                    <a:pt x="1951" y="8896"/>
                    <a:pt x="5423" y="5423"/>
                  </a:cubicBezTo>
                  <a:cubicBezTo>
                    <a:pt x="8896" y="1951"/>
                    <a:pt x="13605" y="0"/>
                    <a:pt x="18516" y="0"/>
                  </a:cubicBezTo>
                  <a:close/>
                </a:path>
              </a:pathLst>
            </a:custGeom>
            <a:solidFill>
              <a:srgbClr val="F2EEEC">
                <a:alpha val="19608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2796565" cy="1901668"/>
            </a:xfrm>
            <a:prstGeom prst="rect">
              <a:avLst/>
            </a:prstGeom>
          </p:spPr>
          <p:txBody>
            <a:bodyPr lIns="101271" tIns="101271" rIns="101271" bIns="101271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33800" y="1053181"/>
            <a:ext cx="10333316" cy="444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3299" b="1" spc="24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Bold"/>
                <a:ea typeface="Nunito Bold"/>
                <a:cs typeface="Nunito Bold"/>
                <a:sym typeface="Nunito Bold"/>
              </a:rPr>
              <a:t>Ervaringsverhalen</a:t>
            </a:r>
            <a:r>
              <a:rPr lang="en-US" sz="3299" b="1" spc="247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299" b="1" spc="24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Bold"/>
                <a:ea typeface="Nunito Bold"/>
                <a:cs typeface="Nunito Bold"/>
                <a:sym typeface="Nunito Bold"/>
              </a:rPr>
              <a:t>wegwijzer</a:t>
            </a:r>
            <a:r>
              <a:rPr lang="en-US" sz="3299" b="1" spc="247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/>
                <a:ea typeface="Nunito Bold"/>
                <a:cs typeface="Nunito Bold"/>
                <a:sym typeface="Nunito Bold"/>
              </a:rPr>
              <a:t> Palliatieve Zorg </a:t>
            </a:r>
            <a:r>
              <a:rPr lang="en-US" sz="3299" spc="247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</p:txBody>
      </p:sp>
      <p:pic>
        <p:nvPicPr>
          <p:cNvPr id="11" name="Afbeelding 10" descr="Afbeelding met Menselijk gezicht, kleding, persoon, overdekt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D569795A-DBD5-DDA7-BD57-4041252ED1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38" y="1574138"/>
            <a:ext cx="9468639" cy="631178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29C2C6D-4512-D566-52B5-71A640C20752}"/>
              </a:ext>
            </a:extLst>
          </p:cNvPr>
          <p:cNvSpPr txBox="1"/>
          <p:nvPr/>
        </p:nvSpPr>
        <p:spPr>
          <a:xfrm>
            <a:off x="6186495" y="8234084"/>
            <a:ext cx="5427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https://youtu.be/cHaBEalUJU8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914C91-BBE8-FA32-CE89-24D5B7DEBF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008" t="20901" b="20901"/>
          <a:stretch/>
        </p:blipFill>
        <p:spPr>
          <a:xfrm>
            <a:off x="-44247" y="-1"/>
            <a:ext cx="9190088" cy="102870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7D7258-CC0A-D7AF-C22D-34C4DCF4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Klaar voor de start?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6340D-9965-03EA-879D-0F716F62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369" y="2368323"/>
            <a:ext cx="7886700" cy="6527007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Maak teams van 2-4 spelers</a:t>
            </a:r>
            <a:b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</a:b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  <a:latin typeface="Nunito Bold" charset="0"/>
            </a:endParaRPr>
          </a:p>
          <a:p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Elk team heeft nodig</a:t>
            </a:r>
          </a:p>
          <a:p>
            <a:pPr lvl="1"/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1 x papieren deel van spel</a:t>
            </a:r>
          </a:p>
          <a:p>
            <a:pPr lvl="1"/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2 x tablet of telefoon</a:t>
            </a:r>
          </a:p>
          <a:p>
            <a:pPr lvl="1"/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pen</a:t>
            </a:r>
            <a:b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</a:b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  <a:latin typeface="Nunito Bold" charset="0"/>
            </a:endParaRPr>
          </a:p>
          <a:p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Teams klaar?  Spelen maar!</a:t>
            </a:r>
          </a:p>
          <a:p>
            <a:pPr marL="685800" lvl="1" indent="0">
              <a:buNone/>
            </a:pPr>
            <a:endParaRPr lang="nl-NL" dirty="0">
              <a:latin typeface="Merriweather Sans Light" pitchFamily="2" charset="0"/>
            </a:endParaRPr>
          </a:p>
          <a:p>
            <a:pPr lvl="1"/>
            <a:endParaRPr lang="nl-NL" dirty="0">
              <a:latin typeface="Merriweather Sans Light" pitchFamily="2" charset="0"/>
            </a:endParaRPr>
          </a:p>
          <a:p>
            <a:pPr lvl="1"/>
            <a:endParaRPr lang="nl-NL" dirty="0">
              <a:latin typeface="Merriweather Sans Light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366FF7-A74F-8F39-DFDE-579E8F00C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1759">
            <a:off x="1950284" y="2786161"/>
            <a:ext cx="4688819" cy="622155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1E3A3BC-F0FB-C756-6515-663FB7404B5F}"/>
              </a:ext>
            </a:extLst>
          </p:cNvPr>
          <p:cNvSpPr/>
          <p:nvPr/>
        </p:nvSpPr>
        <p:spPr>
          <a:xfrm>
            <a:off x="30053528" y="-8304099"/>
            <a:ext cx="17199429" cy="17199429"/>
          </a:xfrm>
          <a:prstGeom prst="ellipse">
            <a:avLst/>
          </a:prstGeom>
          <a:solidFill>
            <a:srgbClr val="72A2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 dirty="0">
              <a:latin typeface="Merriweather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9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7258-CC0A-D7AF-C22D-34C4DCF4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Gefeliciteerd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AEFC0B-051B-E3FA-4CC6-03ACE3C96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90" y="2868011"/>
            <a:ext cx="10395620" cy="48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8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7258-CC0A-D7AF-C22D-34C4DCF4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Nabespreking</a:t>
            </a:r>
          </a:p>
        </p:txBody>
      </p:sp>
      <p:pic>
        <p:nvPicPr>
          <p:cNvPr id="12" name="Afbeelding 11" descr="Afbeelding met tekst, diagram, cirkel, schermopname&#10;&#10;Automatisch gegenereerde beschrijving">
            <a:extLst>
              <a:ext uri="{FF2B5EF4-FFF2-40B4-BE49-F238E27FC236}">
                <a16:creationId xmlns:a16="http://schemas.microsoft.com/office/drawing/2014/main" id="{8CA5D27F-8F0F-FA7C-9B57-6CC1027FF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907"/>
            <a:ext cx="18288000" cy="807909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03B1514-44A3-265E-4D00-4AC6A57B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922" y="362271"/>
            <a:ext cx="3682682" cy="36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7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914C91-BBE8-FA32-CE89-24D5B7DEBF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008" t="20901" b="20901"/>
          <a:stretch/>
        </p:blipFill>
        <p:spPr>
          <a:xfrm>
            <a:off x="-44247" y="-1"/>
            <a:ext cx="9190088" cy="102870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7D7258-CC0A-D7AF-C22D-34C4DCF4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Reflectie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6340D-9965-03EA-879D-0F716F62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369" y="2368323"/>
            <a:ext cx="7886700" cy="6527007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Waar wil je graag meer over weten? </a:t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</a:br>
            <a:endParaRPr lang="nl-NL" sz="4400" dirty="0">
              <a:solidFill>
                <a:schemeClr val="tx1">
                  <a:lumMod val="65000"/>
                  <a:lumOff val="35000"/>
                </a:schemeClr>
              </a:solidFill>
              <a:latin typeface="Nunito Bold" charset="0"/>
            </a:endParaRPr>
          </a:p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Waar heb je vragen over? </a:t>
            </a:r>
          </a:p>
          <a:p>
            <a:endParaRPr lang="nl-NL" sz="4400" dirty="0">
              <a:solidFill>
                <a:schemeClr val="tx1">
                  <a:lumMod val="65000"/>
                  <a:lumOff val="35000"/>
                </a:schemeClr>
              </a:solidFill>
              <a:latin typeface="Nunito Bold" charset="0"/>
            </a:endParaRPr>
          </a:p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Wat kun je in de praktijk verbeteren?</a:t>
            </a:r>
          </a:p>
          <a:p>
            <a:pPr marL="0" indent="0">
              <a:buNone/>
            </a:pPr>
            <a:endParaRPr lang="nl-NL" dirty="0">
              <a:latin typeface="Merriweather Sans Light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366FF7-A74F-8F39-DFDE-579E8F00C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01759">
            <a:off x="2143418" y="2786161"/>
            <a:ext cx="4302551" cy="622155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1E3A3BC-F0FB-C756-6515-663FB7404B5F}"/>
              </a:ext>
            </a:extLst>
          </p:cNvPr>
          <p:cNvSpPr/>
          <p:nvPr/>
        </p:nvSpPr>
        <p:spPr>
          <a:xfrm>
            <a:off x="30053528" y="-8304099"/>
            <a:ext cx="17199429" cy="17199429"/>
          </a:xfrm>
          <a:prstGeom prst="ellipse">
            <a:avLst/>
          </a:prstGeom>
          <a:solidFill>
            <a:srgbClr val="72A2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 dirty="0">
              <a:latin typeface="Merriweather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9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002" y="-1069862"/>
            <a:ext cx="4328578" cy="2891129"/>
          </a:xfrm>
          <a:custGeom>
            <a:avLst/>
            <a:gdLst/>
            <a:ahLst/>
            <a:cxnLst/>
            <a:rect l="l" t="t" r="r" b="b"/>
            <a:pathLst>
              <a:path w="4328578" h="2891129">
                <a:moveTo>
                  <a:pt x="0" y="0"/>
                </a:moveTo>
                <a:lnTo>
                  <a:pt x="4328578" y="0"/>
                </a:lnTo>
                <a:lnTo>
                  <a:pt x="4328578" y="2891129"/>
                </a:lnTo>
                <a:lnTo>
                  <a:pt x="0" y="2891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-5042667" flipH="1">
            <a:off x="15373092" y="8580248"/>
            <a:ext cx="2874456" cy="3413505"/>
          </a:xfrm>
          <a:custGeom>
            <a:avLst/>
            <a:gdLst/>
            <a:ahLst/>
            <a:cxnLst/>
            <a:rect l="l" t="t" r="r" b="b"/>
            <a:pathLst>
              <a:path w="2874456" h="3413505">
                <a:moveTo>
                  <a:pt x="2874456" y="0"/>
                </a:moveTo>
                <a:lnTo>
                  <a:pt x="0" y="0"/>
                </a:lnTo>
                <a:lnTo>
                  <a:pt x="0" y="3413504"/>
                </a:lnTo>
                <a:lnTo>
                  <a:pt x="2874456" y="3413504"/>
                </a:lnTo>
                <a:lnTo>
                  <a:pt x="28744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5052513" cy="10287000"/>
            <a:chOff x="0" y="0"/>
            <a:chExt cx="2796565" cy="19111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6565" cy="1911193"/>
            </a:xfrm>
            <a:custGeom>
              <a:avLst/>
              <a:gdLst/>
              <a:ahLst/>
              <a:cxnLst/>
              <a:rect l="l" t="t" r="r" b="b"/>
              <a:pathLst>
                <a:path w="2796565" h="1911193">
                  <a:moveTo>
                    <a:pt x="18516" y="0"/>
                  </a:moveTo>
                  <a:lnTo>
                    <a:pt x="2778049" y="0"/>
                  </a:lnTo>
                  <a:cubicBezTo>
                    <a:pt x="2788275" y="0"/>
                    <a:pt x="2796565" y="8290"/>
                    <a:pt x="2796565" y="18516"/>
                  </a:cubicBezTo>
                  <a:lnTo>
                    <a:pt x="2796565" y="1892677"/>
                  </a:lnTo>
                  <a:cubicBezTo>
                    <a:pt x="2796565" y="1897588"/>
                    <a:pt x="2794614" y="1902298"/>
                    <a:pt x="2791142" y="1905770"/>
                  </a:cubicBezTo>
                  <a:cubicBezTo>
                    <a:pt x="2787669" y="1909242"/>
                    <a:pt x="2782960" y="1911193"/>
                    <a:pt x="2778049" y="1911193"/>
                  </a:cubicBezTo>
                  <a:lnTo>
                    <a:pt x="18516" y="1911193"/>
                  </a:lnTo>
                  <a:cubicBezTo>
                    <a:pt x="13605" y="1911193"/>
                    <a:pt x="8896" y="1909242"/>
                    <a:pt x="5423" y="1905770"/>
                  </a:cubicBezTo>
                  <a:cubicBezTo>
                    <a:pt x="1951" y="1902298"/>
                    <a:pt x="0" y="1897588"/>
                    <a:pt x="0" y="1892677"/>
                  </a:cubicBezTo>
                  <a:lnTo>
                    <a:pt x="0" y="18516"/>
                  </a:lnTo>
                  <a:cubicBezTo>
                    <a:pt x="0" y="13605"/>
                    <a:pt x="1951" y="8896"/>
                    <a:pt x="5423" y="5423"/>
                  </a:cubicBezTo>
                  <a:cubicBezTo>
                    <a:pt x="8896" y="1951"/>
                    <a:pt x="13605" y="0"/>
                    <a:pt x="18516" y="0"/>
                  </a:cubicBezTo>
                  <a:close/>
                </a:path>
              </a:pathLst>
            </a:custGeom>
            <a:solidFill>
              <a:srgbClr val="F2EEEC">
                <a:alpha val="19608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2796565" cy="1901668"/>
            </a:xfrm>
            <a:prstGeom prst="rect">
              <a:avLst/>
            </a:prstGeom>
          </p:spPr>
          <p:txBody>
            <a:bodyPr lIns="101271" tIns="101271" rIns="101271" bIns="101271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76800" y="1276015"/>
            <a:ext cx="8208215" cy="44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4"/>
              </a:lnSpc>
              <a:spcBef>
                <a:spcPct val="0"/>
              </a:spcBef>
            </a:pPr>
            <a:r>
              <a:rPr lang="en-US" sz="3304" b="1" spc="24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Bold"/>
                <a:ea typeface="Nunito Bold"/>
                <a:cs typeface="Nunito Bold"/>
                <a:sym typeface="Nunito Bold"/>
              </a:rPr>
              <a:t>Ervaringsverhalen</a:t>
            </a:r>
            <a:r>
              <a:rPr lang="en-US" sz="3304" b="1" spc="247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/>
                <a:ea typeface="Nunito Bold"/>
                <a:cs typeface="Nunito Bold"/>
                <a:sym typeface="Nunito Bold"/>
              </a:rPr>
              <a:t> van professionals </a:t>
            </a:r>
          </a:p>
        </p:txBody>
      </p:sp>
      <p:pic>
        <p:nvPicPr>
          <p:cNvPr id="11" name="Afbeelding 10" descr="Afbeelding met Menselijk gezicht, kleding, persoon, glimlach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2FC887D9-3437-ED84-39C7-9CB739360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r="6218"/>
          <a:stretch/>
        </p:blipFill>
        <p:spPr>
          <a:xfrm>
            <a:off x="3798057" y="2247900"/>
            <a:ext cx="10365699" cy="549977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82001FF-76D5-D2A1-4509-9FE0DC650426}"/>
              </a:ext>
            </a:extLst>
          </p:cNvPr>
          <p:cNvSpPr txBox="1"/>
          <p:nvPr/>
        </p:nvSpPr>
        <p:spPr>
          <a:xfrm>
            <a:off x="5932906" y="815287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Bold" charset="0"/>
              </a:rPr>
              <a:t>https://youtu.be/1m6eFEY8v60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8163D378-D626-EF64-B122-8D76A4522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262" y="5912533"/>
            <a:ext cx="7116420" cy="13112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6F59655-90B0-EC60-5CE1-7C11DD947264}"/>
              </a:ext>
            </a:extLst>
          </p:cNvPr>
          <p:cNvSpPr txBox="1"/>
          <p:nvPr/>
        </p:nvSpPr>
        <p:spPr>
          <a:xfrm>
            <a:off x="1" y="1086839"/>
            <a:ext cx="1828800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7200" spc="900" dirty="0">
                <a:solidFill>
                  <a:srgbClr val="67B766"/>
                </a:solidFill>
                <a:latin typeface="Nunito Bold" charset="0"/>
              </a:rPr>
              <a:t>DANK</a:t>
            </a:r>
            <a:r>
              <a:rPr lang="nl-NL" sz="7200" spc="900" dirty="0">
                <a:solidFill>
                  <a:schemeClr val="bg1"/>
                </a:solidFill>
                <a:latin typeface="Nunito Bold" charset="0"/>
              </a:rPr>
              <a:t> </a:t>
            </a:r>
            <a:r>
              <a:rPr lang="nl-NL" sz="7200" spc="900" dirty="0">
                <a:solidFill>
                  <a:srgbClr val="72A2A6"/>
                </a:solidFill>
                <a:latin typeface="Nunito Bold" charset="0"/>
              </a:rPr>
              <a:t>VOOR</a:t>
            </a:r>
            <a:r>
              <a:rPr lang="nl-NL" sz="7200" spc="900" dirty="0">
                <a:solidFill>
                  <a:schemeClr val="bg1"/>
                </a:solidFill>
                <a:latin typeface="Nunito Bold" charset="0"/>
              </a:rPr>
              <a:t> </a:t>
            </a:r>
            <a:r>
              <a:rPr lang="nl-NL" sz="7200" spc="900" dirty="0">
                <a:solidFill>
                  <a:srgbClr val="6796B7"/>
                </a:solidFill>
                <a:latin typeface="Nunito Bold" charset="0"/>
              </a:rPr>
              <a:t>JULLIE</a:t>
            </a:r>
            <a:r>
              <a:rPr lang="nl-NL" sz="7200" spc="900" dirty="0">
                <a:solidFill>
                  <a:schemeClr val="bg1"/>
                </a:solidFill>
                <a:latin typeface="Nunito Bold" charset="0"/>
              </a:rPr>
              <a:t> </a:t>
            </a:r>
            <a:r>
              <a:rPr lang="nl-NL" sz="7200" spc="900" dirty="0">
                <a:solidFill>
                  <a:srgbClr val="7D859F"/>
                </a:solidFill>
                <a:latin typeface="Nunito Bold" charset="0"/>
              </a:rPr>
              <a:t>DEELNAME</a:t>
            </a:r>
          </a:p>
          <a:p>
            <a:pPr algn="ctr">
              <a:lnSpc>
                <a:spcPct val="150000"/>
              </a:lnSpc>
            </a:pPr>
            <a:r>
              <a:rPr lang="nl-NL" sz="7200" spc="900" dirty="0">
                <a:solidFill>
                  <a:srgbClr val="DB75AE"/>
                </a:solidFill>
                <a:latin typeface="Nunito Bold" charset="0"/>
              </a:rPr>
              <a:t>SAMEN</a:t>
            </a:r>
            <a:r>
              <a:rPr lang="nl-NL" sz="7200" spc="900" dirty="0">
                <a:solidFill>
                  <a:schemeClr val="bg1"/>
                </a:solidFill>
                <a:latin typeface="Nunito Bold" charset="0"/>
              </a:rPr>
              <a:t> </a:t>
            </a:r>
            <a:r>
              <a:rPr lang="nl-NL" sz="7200" spc="900" dirty="0">
                <a:solidFill>
                  <a:srgbClr val="B16B76"/>
                </a:solidFill>
                <a:latin typeface="Nunito Bold" charset="0"/>
              </a:rPr>
              <a:t>STAAN</a:t>
            </a:r>
            <a:r>
              <a:rPr lang="nl-NL" sz="7200" spc="900" dirty="0">
                <a:solidFill>
                  <a:schemeClr val="bg1"/>
                </a:solidFill>
                <a:latin typeface="Nunito Bold" charset="0"/>
              </a:rPr>
              <a:t> </a:t>
            </a:r>
            <a:r>
              <a:rPr lang="nl-NL" sz="7200" spc="900" dirty="0">
                <a:solidFill>
                  <a:srgbClr val="EAA043"/>
                </a:solidFill>
                <a:latin typeface="Nunito Bold" charset="0"/>
              </a:rPr>
              <a:t>WE</a:t>
            </a:r>
            <a:r>
              <a:rPr lang="nl-NL" sz="7200" spc="900" dirty="0">
                <a:solidFill>
                  <a:schemeClr val="bg1"/>
                </a:solidFill>
                <a:latin typeface="Nunito Bold" charset="0"/>
              </a:rPr>
              <a:t> </a:t>
            </a:r>
            <a:r>
              <a:rPr lang="nl-NL" sz="7200" spc="900" dirty="0">
                <a:solidFill>
                  <a:srgbClr val="EFC03B"/>
                </a:solidFill>
                <a:latin typeface="Nunito Bold" charset="0"/>
              </a:rPr>
              <a:t>STERKER!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FDDCDD-877E-3025-2681-946755B45CAC}"/>
              </a:ext>
            </a:extLst>
          </p:cNvPr>
          <p:cNvSpPr txBox="1"/>
          <p:nvPr/>
        </p:nvSpPr>
        <p:spPr>
          <a:xfrm>
            <a:off x="521208" y="9733002"/>
            <a:ext cx="1717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Nunito Bold" charset="0"/>
              </a:rPr>
              <a:t>Dit spel is gemaakt in samenwerking met Marieke van KOEKOEKSPELLEN.NL</a:t>
            </a:r>
          </a:p>
        </p:txBody>
      </p:sp>
    </p:spTree>
    <p:extLst>
      <p:ext uri="{BB962C8B-B14F-4D97-AF65-F5344CB8AC3E}">
        <p14:creationId xmlns:p14="http://schemas.microsoft.com/office/powerpoint/2010/main" val="235958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23AD6BC7ACA45971F27E620168E3F" ma:contentTypeVersion="19" ma:contentTypeDescription="Een nieuw document maken." ma:contentTypeScope="" ma:versionID="714cfa766e9723840d8fbf3b9f8e24c5">
  <xsd:schema xmlns:xsd="http://www.w3.org/2001/XMLSchema" xmlns:xs="http://www.w3.org/2001/XMLSchema" xmlns:p="http://schemas.microsoft.com/office/2006/metadata/properties" xmlns:ns1="http://schemas.microsoft.com/sharepoint/v3" xmlns:ns2="b6a1f3d2-5293-4f41-b644-0fc8a2c2a3e8" xmlns:ns3="7caa7c3c-7969-479d-8f2d-2a00ff201a80" targetNamespace="http://schemas.microsoft.com/office/2006/metadata/properties" ma:root="true" ma:fieldsID="c307accac7814ffd147c9800eb0979bf" ns1:_="" ns2:_="" ns3:_="">
    <xsd:import namespace="http://schemas.microsoft.com/sharepoint/v3"/>
    <xsd:import namespace="b6a1f3d2-5293-4f41-b644-0fc8a2c2a3e8"/>
    <xsd:import namespace="7caa7c3c-7969-479d-8f2d-2a00ff201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1f3d2-5293-4f41-b644-0fc8a2c2a3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ffee682-fc38-4464-a5b1-8836868fcd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a7c3c-7969-479d-8f2d-2a00ff201a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d0a5ce-61bd-4de0-8257-2b10088dbfe8}" ma:internalName="TaxCatchAll" ma:showField="CatchAllData" ma:web="7caa7c3c-7969-479d-8f2d-2a00ff201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a1f3d2-5293-4f41-b644-0fc8a2c2a3e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7caa7c3c-7969-479d-8f2d-2a00ff201a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7A93D-79F5-46AA-98B1-8F495ACA4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a1f3d2-5293-4f41-b644-0fc8a2c2a3e8"/>
    <ds:schemaRef ds:uri="7caa7c3c-7969-479d-8f2d-2a00ff201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873C46-645B-4B64-B428-B87851DCBACD}">
  <ds:schemaRefs>
    <ds:schemaRef ds:uri="http://schemas.microsoft.com/office/2006/metadata/properties"/>
    <ds:schemaRef ds:uri="http://schemas.microsoft.com/office/infopath/2007/PartnerControls"/>
    <ds:schemaRef ds:uri="b6a1f3d2-5293-4f41-b644-0fc8a2c2a3e8"/>
    <ds:schemaRef ds:uri="http://schemas.microsoft.com/sharepoint/v3"/>
    <ds:schemaRef ds:uri="7caa7c3c-7969-479d-8f2d-2a00ff201a80"/>
  </ds:schemaRefs>
</ds:datastoreItem>
</file>

<file path=customXml/itemProps3.xml><?xml version="1.0" encoding="utf-8"?>
<ds:datastoreItem xmlns:ds="http://schemas.openxmlformats.org/officeDocument/2006/customXml" ds:itemID="{A64239F6-8E20-42E0-8D8B-7AECCC5A6E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325</Words>
  <Application>Microsoft Office PowerPoint</Application>
  <PresentationFormat>Aangepast</PresentationFormat>
  <Paragraphs>48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Merriweather Sans Light</vt:lpstr>
      <vt:lpstr>Merriweather Light</vt:lpstr>
      <vt:lpstr>Merriweather Sans</vt:lpstr>
      <vt:lpstr>Nunito Light</vt:lpstr>
      <vt:lpstr>Nunito Bold</vt:lpstr>
      <vt:lpstr>Nunito</vt:lpstr>
      <vt:lpstr>Calibri</vt:lpstr>
      <vt:lpstr>Arial</vt:lpstr>
      <vt:lpstr>Office Theme</vt:lpstr>
      <vt:lpstr>PowerPoint-presentatie</vt:lpstr>
      <vt:lpstr>PowerPoint-presentatie</vt:lpstr>
      <vt:lpstr>PowerPoint-presentatie</vt:lpstr>
      <vt:lpstr>Klaar voor de start?</vt:lpstr>
      <vt:lpstr>Gefeliciteerd</vt:lpstr>
      <vt:lpstr>Nabespreking</vt:lpstr>
      <vt:lpstr>Reflectie</vt:lpstr>
      <vt:lpstr>PowerPoint-presentatie</vt:lpstr>
      <vt:lpstr>PowerPoint-presentatie</vt:lpstr>
      <vt:lpstr>Antwoorden</vt:lpstr>
      <vt:lpstr>Eindpuzzel</vt:lpstr>
      <vt:lpstr>Meer weten?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Netwerkbijeenkomst 7 nov</dc:title>
  <dc:creator>Fenna Kempe</dc:creator>
  <cp:lastModifiedBy>Donkers, Fieke</cp:lastModifiedBy>
  <cp:revision>3</cp:revision>
  <dcterms:created xsi:type="dcterms:W3CDTF">2006-08-16T00:00:00Z</dcterms:created>
  <dcterms:modified xsi:type="dcterms:W3CDTF">2025-01-20T09:49:24Z</dcterms:modified>
  <dc:identifier>DAGVIFirNlo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0x010100E6E23AD6BC7ACA45971F27E620168E3F</vt:lpwstr>
  </property>
</Properties>
</file>